
<file path=[Content_Types].xml><?xml version="1.0" encoding="utf-8"?>
<Types xmlns="http://schemas.openxmlformats.org/package/2006/content-types">
  <Default Extension="xml" ContentType="application/xml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3.xml" ContentType="application/vnd.openxmlformats-officedocument.presentationml.notesSlide+xml"/>
  <Override PartName="/ppt/diagrams/data4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diagrams/data3.xml" ContentType="application/vnd.openxmlformats-officedocument.drawingml.diagramData+xml"/>
  <Override PartName="/ppt/diagrams/data60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810" r:id="rId1"/>
  </p:sldMasterIdLst>
  <p:notesMasterIdLst>
    <p:notesMasterId r:id="rId20"/>
  </p:notesMasterIdLst>
  <p:sldIdLst>
    <p:sldId id="343" r:id="rId2"/>
    <p:sldId id="362" r:id="rId3"/>
    <p:sldId id="364" r:id="rId4"/>
    <p:sldId id="373" r:id="rId5"/>
    <p:sldId id="366" r:id="rId6"/>
    <p:sldId id="363" r:id="rId7"/>
    <p:sldId id="349" r:id="rId8"/>
    <p:sldId id="374" r:id="rId9"/>
    <p:sldId id="353" r:id="rId10"/>
    <p:sldId id="368" r:id="rId11"/>
    <p:sldId id="359" r:id="rId12"/>
    <p:sldId id="361" r:id="rId13"/>
    <p:sldId id="372" r:id="rId14"/>
    <p:sldId id="375" r:id="rId15"/>
    <p:sldId id="376" r:id="rId16"/>
    <p:sldId id="377" r:id="rId17"/>
    <p:sldId id="371" r:id="rId18"/>
    <p:sldId id="315" r:id="rId19"/>
  </p:sldIdLst>
  <p:sldSz cx="9144000" cy="6858000" type="screen4x3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4564" autoAdjust="0"/>
    <p:restoredTop sz="92609"/>
  </p:normalViewPr>
  <p:slideViewPr>
    <p:cSldViewPr>
      <p:cViewPr>
        <p:scale>
          <a:sx n="100" d="100"/>
          <a:sy n="100" d="100"/>
        </p:scale>
        <p:origin x="872" y="2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87" d="100"/>
          <a:sy n="87" d="100"/>
        </p:scale>
        <p:origin x="3904" y="19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notesMaster" Target="notesMasters/notesMaster1.xml"/><Relationship Id="rId21" Type="http://schemas.openxmlformats.org/officeDocument/2006/relationships/presProps" Target="presProps.xml"/><Relationship Id="rId22" Type="http://schemas.openxmlformats.org/officeDocument/2006/relationships/viewProps" Target="viewProps.xml"/><Relationship Id="rId23" Type="http://schemas.openxmlformats.org/officeDocument/2006/relationships/theme" Target="theme/theme1.xml"/><Relationship Id="rId24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diagrams/_rels/data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0.png"/><Relationship Id="rId4" Type="http://schemas.openxmlformats.org/officeDocument/2006/relationships/image" Target="../media/image160.png"/><Relationship Id="rId1" Type="http://schemas.openxmlformats.org/officeDocument/2006/relationships/image" Target="../media/image130.png"/><Relationship Id="rId2" Type="http://schemas.openxmlformats.org/officeDocument/2006/relationships/image" Target="../media/image140.png"/></Relationships>
</file>

<file path=ppt/diagrams/_rels/data60.xml.rels><?xml version="1.0" encoding="UTF-8" standalone="yes"?>
<Relationships xmlns="http://schemas.openxmlformats.org/package/2006/relationships"><Relationship Id="rId1" Type="http://schemas.openxmlformats.org/officeDocument/2006/relationships/image" Target="../media/image90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7FDA301-239F-9F49-AFC4-B0BD1ACF1321}" type="doc">
      <dgm:prSet loTypeId="urn:microsoft.com/office/officeart/2005/8/layout/hList1" loCatId="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596784ED-6723-D84D-8C5C-78014FFF29E2}">
      <dgm:prSet phldrT="[Text]"/>
      <dgm:spPr/>
      <dgm:t>
        <a:bodyPr/>
        <a:lstStyle/>
        <a:p>
          <a:r>
            <a:rPr lang="en-US" dirty="0" smtClean="0"/>
            <a:t>WP1</a:t>
          </a:r>
          <a:endParaRPr lang="en-US" dirty="0"/>
        </a:p>
      </dgm:t>
    </dgm:pt>
    <dgm:pt modelId="{AF220A00-AB4D-FE44-8E07-9C442B4F84C3}" type="parTrans" cxnId="{E26F37D8-5305-2B4B-9663-B7E14831F0C6}">
      <dgm:prSet/>
      <dgm:spPr/>
      <dgm:t>
        <a:bodyPr/>
        <a:lstStyle/>
        <a:p>
          <a:endParaRPr lang="en-US"/>
        </a:p>
      </dgm:t>
    </dgm:pt>
    <dgm:pt modelId="{0B6750EF-8C2F-0341-B5B5-33222D7913AA}" type="sibTrans" cxnId="{E26F37D8-5305-2B4B-9663-B7E14831F0C6}">
      <dgm:prSet/>
      <dgm:spPr/>
      <dgm:t>
        <a:bodyPr/>
        <a:lstStyle/>
        <a:p>
          <a:endParaRPr lang="en-US"/>
        </a:p>
      </dgm:t>
    </dgm:pt>
    <dgm:pt modelId="{503A34CD-1954-CF49-AAA0-793E6A56F1CC}">
      <dgm:prSet phldrT="[Text]"/>
      <dgm:spPr/>
      <dgm:t>
        <a:bodyPr/>
        <a:lstStyle/>
        <a:p>
          <a:pPr marL="285750" marR="0" lvl="1" indent="-285750" algn="l" defTabSz="1466850" rtl="0" eaLnBrk="1" fontAlgn="auto" latinLnBrk="0" hangingPunct="1">
            <a:lnSpc>
              <a:spcPct val="90000"/>
            </a:lnSpc>
            <a:spcBef>
              <a:spcPct val="0"/>
            </a:spcBef>
            <a:spcAft>
              <a:spcPct val="15000"/>
            </a:spcAft>
            <a:buClrTx/>
            <a:buSzTx/>
            <a:buFontTx/>
            <a:buNone/>
            <a:tabLst/>
            <a:defRPr/>
          </a:pPr>
          <a:r>
            <a:rPr lang="en-US" baseline="0" dirty="0" smtClean="0"/>
            <a:t>Spatial sub-grid scale  variability of cloud ice (D&lt;</a:t>
          </a:r>
          <a:r>
            <a:rPr lang="en-US" baseline="0" dirty="0" err="1" smtClean="0"/>
            <a:t>Dagg</a:t>
          </a:r>
          <a:r>
            <a:rPr lang="en-US" baseline="0" dirty="0" smtClean="0"/>
            <a:t>)</a:t>
          </a:r>
          <a:endParaRPr lang="en-US" baseline="0" dirty="0"/>
        </a:p>
      </dgm:t>
    </dgm:pt>
    <dgm:pt modelId="{601073F9-2EC9-0D49-A033-36B76DA68FE2}" type="parTrans" cxnId="{E0EF0C08-0C47-8244-BFD0-1E7B123E3147}">
      <dgm:prSet/>
      <dgm:spPr/>
      <dgm:t>
        <a:bodyPr/>
        <a:lstStyle/>
        <a:p>
          <a:endParaRPr lang="en-US"/>
        </a:p>
      </dgm:t>
    </dgm:pt>
    <dgm:pt modelId="{70962A1C-6652-C74F-A096-4B10952CF4C5}" type="sibTrans" cxnId="{E0EF0C08-0C47-8244-BFD0-1E7B123E3147}">
      <dgm:prSet/>
      <dgm:spPr/>
      <dgm:t>
        <a:bodyPr/>
        <a:lstStyle/>
        <a:p>
          <a:endParaRPr lang="en-US"/>
        </a:p>
      </dgm:t>
    </dgm:pt>
    <dgm:pt modelId="{F1683187-98E6-FB43-8AC4-B095BEB0F164}">
      <dgm:prSet phldrT="[Text]" phldr="1"/>
      <dgm:spPr/>
      <dgm:t>
        <a:bodyPr/>
        <a:lstStyle/>
        <a:p>
          <a:pPr marL="285750" lvl="1" indent="0" algn="l" defTabSz="146685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endParaRPr lang="en-US" dirty="0"/>
        </a:p>
      </dgm:t>
    </dgm:pt>
    <dgm:pt modelId="{96285832-3B87-D946-8F85-180E0F809FEE}" type="parTrans" cxnId="{944347E3-190A-3A4F-9107-F1AFBCF56E07}">
      <dgm:prSet/>
      <dgm:spPr/>
      <dgm:t>
        <a:bodyPr/>
        <a:lstStyle/>
        <a:p>
          <a:endParaRPr lang="en-US"/>
        </a:p>
      </dgm:t>
    </dgm:pt>
    <dgm:pt modelId="{0F0129DA-A4FF-9F4F-940E-BA46B39C7335}" type="sibTrans" cxnId="{944347E3-190A-3A4F-9107-F1AFBCF56E07}">
      <dgm:prSet/>
      <dgm:spPr/>
      <dgm:t>
        <a:bodyPr/>
        <a:lstStyle/>
        <a:p>
          <a:endParaRPr lang="en-US"/>
        </a:p>
      </dgm:t>
    </dgm:pt>
    <dgm:pt modelId="{7AEB558E-FEC3-7E4A-9712-B06A8017E871}">
      <dgm:prSet phldrT="[Text]"/>
      <dgm:spPr/>
      <dgm:t>
        <a:bodyPr/>
        <a:lstStyle/>
        <a:p>
          <a:r>
            <a:rPr lang="en-US" dirty="0" smtClean="0"/>
            <a:t>WP2</a:t>
          </a:r>
          <a:endParaRPr lang="en-US" dirty="0"/>
        </a:p>
      </dgm:t>
    </dgm:pt>
    <dgm:pt modelId="{B2D694F2-EDBC-6B4F-94B1-D4ACDFA8E0CF}" type="parTrans" cxnId="{039363F2-F447-0E4B-9542-E74FB21730C6}">
      <dgm:prSet/>
      <dgm:spPr/>
      <dgm:t>
        <a:bodyPr/>
        <a:lstStyle/>
        <a:p>
          <a:endParaRPr lang="en-US"/>
        </a:p>
      </dgm:t>
    </dgm:pt>
    <dgm:pt modelId="{1C1D5B96-AA47-1244-AD14-B96E30BA1AAD}" type="sibTrans" cxnId="{039363F2-F447-0E4B-9542-E74FB21730C6}">
      <dgm:prSet/>
      <dgm:spPr/>
      <dgm:t>
        <a:bodyPr/>
        <a:lstStyle/>
        <a:p>
          <a:endParaRPr lang="en-US"/>
        </a:p>
      </dgm:t>
    </dgm:pt>
    <dgm:pt modelId="{C4EC328E-0154-E64D-B391-C675D67FF6ED}">
      <dgm:prSet phldrT="[Text]"/>
      <dgm:spPr/>
      <dgm:t>
        <a:bodyPr/>
        <a:lstStyle/>
        <a:p>
          <a:r>
            <a:rPr lang="en-US" dirty="0" smtClean="0"/>
            <a:t>Aggregation</a:t>
          </a:r>
          <a:endParaRPr lang="en-US" dirty="0"/>
        </a:p>
      </dgm:t>
    </dgm:pt>
    <dgm:pt modelId="{A27732BC-64C0-FD43-B676-E4391E13012D}" type="parTrans" cxnId="{5DAAC944-3276-7D47-908E-1BE50343A212}">
      <dgm:prSet/>
      <dgm:spPr/>
      <dgm:t>
        <a:bodyPr/>
        <a:lstStyle/>
        <a:p>
          <a:endParaRPr lang="en-US"/>
        </a:p>
      </dgm:t>
    </dgm:pt>
    <dgm:pt modelId="{08E17EE7-F441-774E-9499-48C2B2C55232}" type="sibTrans" cxnId="{5DAAC944-3276-7D47-908E-1BE50343A212}">
      <dgm:prSet/>
      <dgm:spPr/>
      <dgm:t>
        <a:bodyPr/>
        <a:lstStyle/>
        <a:p>
          <a:endParaRPr lang="en-US"/>
        </a:p>
      </dgm:t>
    </dgm:pt>
    <dgm:pt modelId="{DAFCE2CA-28C1-6541-889F-68169CE70885}">
      <dgm:prSet phldrT="[Text]" phldr="1"/>
      <dgm:spPr/>
      <dgm:t>
        <a:bodyPr/>
        <a:lstStyle/>
        <a:p>
          <a:endParaRPr lang="en-US"/>
        </a:p>
      </dgm:t>
    </dgm:pt>
    <dgm:pt modelId="{619F659C-EADB-0646-BB78-0A4C85034019}" type="parTrans" cxnId="{4F7A2CC3-7754-8B4F-98E4-CFC735F7492D}">
      <dgm:prSet/>
      <dgm:spPr/>
      <dgm:t>
        <a:bodyPr/>
        <a:lstStyle/>
        <a:p>
          <a:endParaRPr lang="en-US"/>
        </a:p>
      </dgm:t>
    </dgm:pt>
    <dgm:pt modelId="{66BA02AF-BFE1-344B-A38F-62DF8388FAA4}" type="sibTrans" cxnId="{4F7A2CC3-7754-8B4F-98E4-CFC735F7492D}">
      <dgm:prSet/>
      <dgm:spPr/>
      <dgm:t>
        <a:bodyPr/>
        <a:lstStyle/>
        <a:p>
          <a:endParaRPr lang="en-US"/>
        </a:p>
      </dgm:t>
    </dgm:pt>
    <dgm:pt modelId="{CDE784FE-B03D-9E47-9853-BFEF98323ACE}">
      <dgm:prSet phldrT="[Text]"/>
      <dgm:spPr/>
      <dgm:t>
        <a:bodyPr/>
        <a:lstStyle/>
        <a:p>
          <a:r>
            <a:rPr lang="en-US" dirty="0" smtClean="0"/>
            <a:t>WP3</a:t>
          </a:r>
          <a:endParaRPr lang="en-US" dirty="0"/>
        </a:p>
      </dgm:t>
    </dgm:pt>
    <dgm:pt modelId="{A429B0E4-1F39-4840-8B16-6FB2B6D635ED}" type="parTrans" cxnId="{BFA3863D-9D81-EF4A-9A06-1648778568D0}">
      <dgm:prSet/>
      <dgm:spPr/>
      <dgm:t>
        <a:bodyPr/>
        <a:lstStyle/>
        <a:p>
          <a:endParaRPr lang="en-US"/>
        </a:p>
      </dgm:t>
    </dgm:pt>
    <dgm:pt modelId="{F22CCEA3-9052-1440-88AF-F384C6929C1E}" type="sibTrans" cxnId="{BFA3863D-9D81-EF4A-9A06-1648778568D0}">
      <dgm:prSet/>
      <dgm:spPr/>
      <dgm:t>
        <a:bodyPr/>
        <a:lstStyle/>
        <a:p>
          <a:endParaRPr lang="en-US"/>
        </a:p>
      </dgm:t>
    </dgm:pt>
    <dgm:pt modelId="{71AB6D9A-D4FB-1C4C-9122-FE4CC222AAE1}">
      <dgm:prSet phldrT="[Text]"/>
      <dgm:spPr/>
      <dgm:t>
        <a:bodyPr/>
        <a:lstStyle/>
        <a:p>
          <a:r>
            <a:rPr lang="en-US" dirty="0" smtClean="0"/>
            <a:t>Melting of Precipitation</a:t>
          </a:r>
          <a:endParaRPr lang="en-US" dirty="0"/>
        </a:p>
      </dgm:t>
    </dgm:pt>
    <dgm:pt modelId="{609678A3-749F-F549-A5C2-366B52C0EC7A}" type="parTrans" cxnId="{7D8C0DD9-8CBE-FC49-97EA-E039EA11D8BE}">
      <dgm:prSet/>
      <dgm:spPr/>
      <dgm:t>
        <a:bodyPr/>
        <a:lstStyle/>
        <a:p>
          <a:endParaRPr lang="en-US"/>
        </a:p>
      </dgm:t>
    </dgm:pt>
    <dgm:pt modelId="{AA479C11-B8CF-9144-8191-BC823F2DA000}" type="sibTrans" cxnId="{7D8C0DD9-8CBE-FC49-97EA-E039EA11D8BE}">
      <dgm:prSet/>
      <dgm:spPr/>
      <dgm:t>
        <a:bodyPr/>
        <a:lstStyle/>
        <a:p>
          <a:endParaRPr lang="en-US"/>
        </a:p>
      </dgm:t>
    </dgm:pt>
    <dgm:pt modelId="{AEF1A64D-8B6C-DE46-A5D1-8EFFEF9A93B6}">
      <dgm:prSet phldrT="[Text]" phldr="1"/>
      <dgm:spPr/>
      <dgm:t>
        <a:bodyPr/>
        <a:lstStyle/>
        <a:p>
          <a:endParaRPr lang="en-US"/>
        </a:p>
      </dgm:t>
    </dgm:pt>
    <dgm:pt modelId="{840BB075-48A7-E545-9B19-F9A4343212DE}" type="parTrans" cxnId="{34858991-CA70-9540-BA2B-3D6F3A94E535}">
      <dgm:prSet/>
      <dgm:spPr/>
      <dgm:t>
        <a:bodyPr/>
        <a:lstStyle/>
        <a:p>
          <a:endParaRPr lang="en-US"/>
        </a:p>
      </dgm:t>
    </dgm:pt>
    <dgm:pt modelId="{E4BDB1A0-8FAE-6A46-9DCB-DD3CB47EA316}" type="sibTrans" cxnId="{34858991-CA70-9540-BA2B-3D6F3A94E535}">
      <dgm:prSet/>
      <dgm:spPr/>
      <dgm:t>
        <a:bodyPr/>
        <a:lstStyle/>
        <a:p>
          <a:endParaRPr lang="en-US"/>
        </a:p>
      </dgm:t>
    </dgm:pt>
    <dgm:pt modelId="{08BF4C50-D997-9E47-83EB-CCFB4AFA8097}" type="pres">
      <dgm:prSet presAssocID="{F7FDA301-239F-9F49-AFC4-B0BD1ACF1321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00A07597-1440-2342-BA26-249381AB3A44}" type="pres">
      <dgm:prSet presAssocID="{596784ED-6723-D84D-8C5C-78014FFF29E2}" presName="composite" presStyleCnt="0"/>
      <dgm:spPr/>
    </dgm:pt>
    <dgm:pt modelId="{041BB21A-AADC-D24C-8074-29E862E932BC}" type="pres">
      <dgm:prSet presAssocID="{596784ED-6723-D84D-8C5C-78014FFF29E2}" presName="parTx" presStyleLbl="alignNode1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B98E6DB-8CF0-4941-B73B-984E322DD463}" type="pres">
      <dgm:prSet presAssocID="{596784ED-6723-D84D-8C5C-78014FFF29E2}" presName="desTx" presStyleLbl="alignAccFollow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F9EAFD9-FB09-0F43-A81A-5199F3D336D3}" type="pres">
      <dgm:prSet presAssocID="{0B6750EF-8C2F-0341-B5B5-33222D7913AA}" presName="space" presStyleCnt="0"/>
      <dgm:spPr/>
    </dgm:pt>
    <dgm:pt modelId="{5636DEE5-E095-6B48-A9B5-06CEA8D40405}" type="pres">
      <dgm:prSet presAssocID="{7AEB558E-FEC3-7E4A-9712-B06A8017E871}" presName="composite" presStyleCnt="0"/>
      <dgm:spPr/>
    </dgm:pt>
    <dgm:pt modelId="{3B9E01C8-32B5-D24C-AAF2-9454794E3735}" type="pres">
      <dgm:prSet presAssocID="{7AEB558E-FEC3-7E4A-9712-B06A8017E871}" presName="parTx" presStyleLbl="alignNode1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CF70A19-B95B-DA4C-8FC7-AAEB47FBBF27}" type="pres">
      <dgm:prSet presAssocID="{7AEB558E-FEC3-7E4A-9712-B06A8017E871}" presName="desTx" presStyleLbl="alignAccFollow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257EDC4-520C-C94C-9120-0EF89A4BA753}" type="pres">
      <dgm:prSet presAssocID="{1C1D5B96-AA47-1244-AD14-B96E30BA1AAD}" presName="space" presStyleCnt="0"/>
      <dgm:spPr/>
    </dgm:pt>
    <dgm:pt modelId="{7E390859-B006-9745-9E5B-F834641639E2}" type="pres">
      <dgm:prSet presAssocID="{CDE784FE-B03D-9E47-9853-BFEF98323ACE}" presName="composite" presStyleCnt="0"/>
      <dgm:spPr/>
    </dgm:pt>
    <dgm:pt modelId="{C58FC9EA-035C-304E-BCAC-DC438A65E813}" type="pres">
      <dgm:prSet presAssocID="{CDE784FE-B03D-9E47-9853-BFEF98323ACE}" presName="parTx" presStyleLbl="alignNode1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B335C43-3CF2-E44F-8A2D-D12EFBBA2CC9}" type="pres">
      <dgm:prSet presAssocID="{CDE784FE-B03D-9E47-9853-BFEF98323ACE}" presName="desTx" presStyleLbl="alignAccFollow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039363F2-F447-0E4B-9542-E74FB21730C6}" srcId="{F7FDA301-239F-9F49-AFC4-B0BD1ACF1321}" destId="{7AEB558E-FEC3-7E4A-9712-B06A8017E871}" srcOrd="1" destOrd="0" parTransId="{B2D694F2-EDBC-6B4F-94B1-D4ACDFA8E0CF}" sibTransId="{1C1D5B96-AA47-1244-AD14-B96E30BA1AAD}"/>
    <dgm:cxn modelId="{4F7A2CC3-7754-8B4F-98E4-CFC735F7492D}" srcId="{7AEB558E-FEC3-7E4A-9712-B06A8017E871}" destId="{DAFCE2CA-28C1-6541-889F-68169CE70885}" srcOrd="1" destOrd="0" parTransId="{619F659C-EADB-0646-BB78-0A4C85034019}" sibTransId="{66BA02AF-BFE1-344B-A38F-62DF8388FAA4}"/>
    <dgm:cxn modelId="{E0EF0C08-0C47-8244-BFD0-1E7B123E3147}" srcId="{596784ED-6723-D84D-8C5C-78014FFF29E2}" destId="{503A34CD-1954-CF49-AAA0-793E6A56F1CC}" srcOrd="0" destOrd="0" parTransId="{601073F9-2EC9-0D49-A033-36B76DA68FE2}" sibTransId="{70962A1C-6652-C74F-A096-4B10952CF4C5}"/>
    <dgm:cxn modelId="{7D8C0DD9-8CBE-FC49-97EA-E039EA11D8BE}" srcId="{CDE784FE-B03D-9E47-9853-BFEF98323ACE}" destId="{71AB6D9A-D4FB-1C4C-9122-FE4CC222AAE1}" srcOrd="0" destOrd="0" parTransId="{609678A3-749F-F549-A5C2-366B52C0EC7A}" sibTransId="{AA479C11-B8CF-9144-8191-BC823F2DA000}"/>
    <dgm:cxn modelId="{EF375847-3698-1048-96FA-781F4AF98441}" type="presOf" srcId="{AEF1A64D-8B6C-DE46-A5D1-8EFFEF9A93B6}" destId="{DB335C43-3CF2-E44F-8A2D-D12EFBBA2CC9}" srcOrd="0" destOrd="1" presId="urn:microsoft.com/office/officeart/2005/8/layout/hList1"/>
    <dgm:cxn modelId="{002E718A-2B73-324B-8D18-5A5F2AE3A47E}" type="presOf" srcId="{596784ED-6723-D84D-8C5C-78014FFF29E2}" destId="{041BB21A-AADC-D24C-8074-29E862E932BC}" srcOrd="0" destOrd="0" presId="urn:microsoft.com/office/officeart/2005/8/layout/hList1"/>
    <dgm:cxn modelId="{315E7707-C642-EC4A-94BE-36D511F2119C}" type="presOf" srcId="{71AB6D9A-D4FB-1C4C-9122-FE4CC222AAE1}" destId="{DB335C43-3CF2-E44F-8A2D-D12EFBBA2CC9}" srcOrd="0" destOrd="0" presId="urn:microsoft.com/office/officeart/2005/8/layout/hList1"/>
    <dgm:cxn modelId="{12A0A33A-F2D9-0E4B-8684-3464433960FF}" type="presOf" srcId="{DAFCE2CA-28C1-6541-889F-68169CE70885}" destId="{8CF70A19-B95B-DA4C-8FC7-AAEB47FBBF27}" srcOrd="0" destOrd="1" presId="urn:microsoft.com/office/officeart/2005/8/layout/hList1"/>
    <dgm:cxn modelId="{66C4A1C9-C5FA-B644-B836-488849A2D4CF}" type="presOf" srcId="{F1683187-98E6-FB43-8AC4-B095BEB0F164}" destId="{8B98E6DB-8CF0-4941-B73B-984E322DD463}" srcOrd="0" destOrd="1" presId="urn:microsoft.com/office/officeart/2005/8/layout/hList1"/>
    <dgm:cxn modelId="{FE73DB5E-FBC0-504C-8CC6-1D449CAA794D}" type="presOf" srcId="{503A34CD-1954-CF49-AAA0-793E6A56F1CC}" destId="{8B98E6DB-8CF0-4941-B73B-984E322DD463}" srcOrd="0" destOrd="0" presId="urn:microsoft.com/office/officeart/2005/8/layout/hList1"/>
    <dgm:cxn modelId="{9B875E88-D8AA-3846-990C-DA620DA1A8CC}" type="presOf" srcId="{7AEB558E-FEC3-7E4A-9712-B06A8017E871}" destId="{3B9E01C8-32B5-D24C-AAF2-9454794E3735}" srcOrd="0" destOrd="0" presId="urn:microsoft.com/office/officeart/2005/8/layout/hList1"/>
    <dgm:cxn modelId="{EE3335F3-A5AA-1F4B-AB2D-59CD1D374C86}" type="presOf" srcId="{F7FDA301-239F-9F49-AFC4-B0BD1ACF1321}" destId="{08BF4C50-D997-9E47-83EB-CCFB4AFA8097}" srcOrd="0" destOrd="0" presId="urn:microsoft.com/office/officeart/2005/8/layout/hList1"/>
    <dgm:cxn modelId="{944347E3-190A-3A4F-9107-F1AFBCF56E07}" srcId="{596784ED-6723-D84D-8C5C-78014FFF29E2}" destId="{F1683187-98E6-FB43-8AC4-B095BEB0F164}" srcOrd="1" destOrd="0" parTransId="{96285832-3B87-D946-8F85-180E0F809FEE}" sibTransId="{0F0129DA-A4FF-9F4F-940E-BA46B39C7335}"/>
    <dgm:cxn modelId="{34858991-CA70-9540-BA2B-3D6F3A94E535}" srcId="{CDE784FE-B03D-9E47-9853-BFEF98323ACE}" destId="{AEF1A64D-8B6C-DE46-A5D1-8EFFEF9A93B6}" srcOrd="1" destOrd="0" parTransId="{840BB075-48A7-E545-9B19-F9A4343212DE}" sibTransId="{E4BDB1A0-8FAE-6A46-9DCB-DD3CB47EA316}"/>
    <dgm:cxn modelId="{5DAAC944-3276-7D47-908E-1BE50343A212}" srcId="{7AEB558E-FEC3-7E4A-9712-B06A8017E871}" destId="{C4EC328E-0154-E64D-B391-C675D67FF6ED}" srcOrd="0" destOrd="0" parTransId="{A27732BC-64C0-FD43-B676-E4391E13012D}" sibTransId="{08E17EE7-F441-774E-9499-48C2B2C55232}"/>
    <dgm:cxn modelId="{E26F37D8-5305-2B4B-9663-B7E14831F0C6}" srcId="{F7FDA301-239F-9F49-AFC4-B0BD1ACF1321}" destId="{596784ED-6723-D84D-8C5C-78014FFF29E2}" srcOrd="0" destOrd="0" parTransId="{AF220A00-AB4D-FE44-8E07-9C442B4F84C3}" sibTransId="{0B6750EF-8C2F-0341-B5B5-33222D7913AA}"/>
    <dgm:cxn modelId="{FB0FC2DC-6AD2-CC4C-846E-86247770A123}" type="presOf" srcId="{C4EC328E-0154-E64D-B391-C675D67FF6ED}" destId="{8CF70A19-B95B-DA4C-8FC7-AAEB47FBBF27}" srcOrd="0" destOrd="0" presId="urn:microsoft.com/office/officeart/2005/8/layout/hList1"/>
    <dgm:cxn modelId="{10E31673-8DC0-0448-9A80-4FE1126253C2}" type="presOf" srcId="{CDE784FE-B03D-9E47-9853-BFEF98323ACE}" destId="{C58FC9EA-035C-304E-BCAC-DC438A65E813}" srcOrd="0" destOrd="0" presId="urn:microsoft.com/office/officeart/2005/8/layout/hList1"/>
    <dgm:cxn modelId="{BFA3863D-9D81-EF4A-9A06-1648778568D0}" srcId="{F7FDA301-239F-9F49-AFC4-B0BD1ACF1321}" destId="{CDE784FE-B03D-9E47-9853-BFEF98323ACE}" srcOrd="2" destOrd="0" parTransId="{A429B0E4-1F39-4840-8B16-6FB2B6D635ED}" sibTransId="{F22CCEA3-9052-1440-88AF-F384C6929C1E}"/>
    <dgm:cxn modelId="{80162325-C67E-D245-9469-2CBDA056A38D}" type="presParOf" srcId="{08BF4C50-D997-9E47-83EB-CCFB4AFA8097}" destId="{00A07597-1440-2342-BA26-249381AB3A44}" srcOrd="0" destOrd="0" presId="urn:microsoft.com/office/officeart/2005/8/layout/hList1"/>
    <dgm:cxn modelId="{3B8C88D5-0FDC-E040-BCB4-5EE547176433}" type="presParOf" srcId="{00A07597-1440-2342-BA26-249381AB3A44}" destId="{041BB21A-AADC-D24C-8074-29E862E932BC}" srcOrd="0" destOrd="0" presId="urn:microsoft.com/office/officeart/2005/8/layout/hList1"/>
    <dgm:cxn modelId="{2F1640F7-F28D-314A-8FB2-A02DCFAD19D1}" type="presParOf" srcId="{00A07597-1440-2342-BA26-249381AB3A44}" destId="{8B98E6DB-8CF0-4941-B73B-984E322DD463}" srcOrd="1" destOrd="0" presId="urn:microsoft.com/office/officeart/2005/8/layout/hList1"/>
    <dgm:cxn modelId="{B3D3E579-F331-E048-9B29-B862B5892DFE}" type="presParOf" srcId="{08BF4C50-D997-9E47-83EB-CCFB4AFA8097}" destId="{5F9EAFD9-FB09-0F43-A81A-5199F3D336D3}" srcOrd="1" destOrd="0" presId="urn:microsoft.com/office/officeart/2005/8/layout/hList1"/>
    <dgm:cxn modelId="{AE9A4F11-1E68-0D40-AC14-14BF0D0706A4}" type="presParOf" srcId="{08BF4C50-D997-9E47-83EB-CCFB4AFA8097}" destId="{5636DEE5-E095-6B48-A9B5-06CEA8D40405}" srcOrd="2" destOrd="0" presId="urn:microsoft.com/office/officeart/2005/8/layout/hList1"/>
    <dgm:cxn modelId="{AA94BEAB-AD98-1C4E-8B0B-7BCD10CFB79B}" type="presParOf" srcId="{5636DEE5-E095-6B48-A9B5-06CEA8D40405}" destId="{3B9E01C8-32B5-D24C-AAF2-9454794E3735}" srcOrd="0" destOrd="0" presId="urn:microsoft.com/office/officeart/2005/8/layout/hList1"/>
    <dgm:cxn modelId="{797911E4-A98F-6346-9265-2245355941D9}" type="presParOf" srcId="{5636DEE5-E095-6B48-A9B5-06CEA8D40405}" destId="{8CF70A19-B95B-DA4C-8FC7-AAEB47FBBF27}" srcOrd="1" destOrd="0" presId="urn:microsoft.com/office/officeart/2005/8/layout/hList1"/>
    <dgm:cxn modelId="{F568562A-07EB-EB41-8D70-D3755FCA7868}" type="presParOf" srcId="{08BF4C50-D997-9E47-83EB-CCFB4AFA8097}" destId="{C257EDC4-520C-C94C-9120-0EF89A4BA753}" srcOrd="3" destOrd="0" presId="urn:microsoft.com/office/officeart/2005/8/layout/hList1"/>
    <dgm:cxn modelId="{0D3E07C5-A6E4-B54E-9D9A-347120069FC5}" type="presParOf" srcId="{08BF4C50-D997-9E47-83EB-CCFB4AFA8097}" destId="{7E390859-B006-9745-9E5B-F834641639E2}" srcOrd="4" destOrd="0" presId="urn:microsoft.com/office/officeart/2005/8/layout/hList1"/>
    <dgm:cxn modelId="{0668AFF8-D2DD-704B-AF7D-F4C3365F4600}" type="presParOf" srcId="{7E390859-B006-9745-9E5B-F834641639E2}" destId="{C58FC9EA-035C-304E-BCAC-DC438A65E813}" srcOrd="0" destOrd="0" presId="urn:microsoft.com/office/officeart/2005/8/layout/hList1"/>
    <dgm:cxn modelId="{1505CCAC-94A6-0747-8900-DAB8F1B2D4B7}" type="presParOf" srcId="{7E390859-B006-9745-9E5B-F834641639E2}" destId="{DB335C43-3CF2-E44F-8A2D-D12EFBBA2CC9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D740F799-52E4-FB44-BA6B-E83B4BAE2F48}" type="doc">
      <dgm:prSet loTypeId="urn:microsoft.com/office/officeart/2005/8/layout/hProcess4" loCatId="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861A274C-26DF-3642-9DC6-034DF9EEE532}">
      <dgm:prSet phldrT="[Text]"/>
      <dgm:spPr/>
      <dgm:t>
        <a:bodyPr/>
        <a:lstStyle/>
        <a:p>
          <a:r>
            <a:rPr lang="en-US" dirty="0" err="1" smtClean="0"/>
            <a:t>Ulbrich</a:t>
          </a:r>
          <a:r>
            <a:rPr lang="en-US" dirty="0" smtClean="0"/>
            <a:t> (1983)</a:t>
          </a:r>
          <a:endParaRPr lang="en-US" dirty="0"/>
        </a:p>
      </dgm:t>
    </dgm:pt>
    <dgm:pt modelId="{0E94FA5C-4DB9-6749-8606-AC82B25C2C99}" type="parTrans" cxnId="{FA0AAB86-1D96-DB44-9BF8-9B2D5D050A19}">
      <dgm:prSet/>
      <dgm:spPr/>
      <dgm:t>
        <a:bodyPr/>
        <a:lstStyle/>
        <a:p>
          <a:endParaRPr lang="en-US"/>
        </a:p>
      </dgm:t>
    </dgm:pt>
    <dgm:pt modelId="{4EBA4B23-5344-9943-AE24-DA0B4B0EFB90}" type="sibTrans" cxnId="{FA0AAB86-1D96-DB44-9BF8-9B2D5D050A19}">
      <dgm:prSet/>
      <dgm:spPr/>
      <dgm:t>
        <a:bodyPr/>
        <a:lstStyle/>
        <a:p>
          <a:endParaRPr lang="en-US"/>
        </a:p>
      </dgm:t>
    </dgm:pt>
    <mc:AlternateContent xmlns:mc="http://schemas.openxmlformats.org/markup-compatibility/2006" xmlns:a14="http://schemas.microsoft.com/office/drawing/2010/main">
      <mc:Choice Requires="a14">
        <dgm:pt modelId="{23948839-DB88-824D-9D85-60611E0E1765}">
          <dgm:prSet phldrT="[Text]" custT="1"/>
          <dgm:spPr/>
          <dgm:t>
            <a:bodyPr/>
            <a:lstStyle/>
            <a:p>
              <a:pPr marL="228600" lvl="1" indent="0" algn="l" defTabSz="8890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None/>
              </a:pPr>
              <a14:m>
                <m:oMathPara xmlns:m="http://schemas.openxmlformats.org/officeDocument/2006/math">
                  <m:oMathParaPr>
                    <m:jc m:val="centerGroup"/>
                  </m:oMathParaPr>
                  <m:oMath xmlns:m="http://schemas.openxmlformats.org/officeDocument/2006/math">
                    <m:sSub>
                      <m:sSubPr>
                        <m:ctrlPr>
                          <a:rPr lang="en-US" sz="1400" b="0" i="1" smtClean="0">
                            <a:latin typeface="Cambria Math" charset="0"/>
                          </a:rPr>
                        </m:ctrlPr>
                      </m:sSubPr>
                      <m:e>
                        <m:r>
                          <a:rPr lang="en-US" sz="1400" b="0" i="1" smtClean="0">
                            <a:latin typeface="Cambria Math" charset="0"/>
                          </a:rPr>
                          <m:t>𝐼𝑛𝑡𝑒𝑟𝑐𝑒𝑝𝑡</m:t>
                        </m:r>
                        <m:r>
                          <a:rPr lang="en-US" sz="1400" b="0" i="1" smtClean="0">
                            <a:latin typeface="Cambria Math" charset="0"/>
                          </a:rPr>
                          <m:t>: </m:t>
                        </m:r>
                        <m:r>
                          <a:rPr lang="en-US" sz="1400" b="0" i="1" smtClean="0">
                            <a:latin typeface="Cambria Math" charset="0"/>
                          </a:rPr>
                          <m:t>𝑁</m:t>
                        </m:r>
                      </m:e>
                      <m:sub>
                        <m:r>
                          <a:rPr lang="en-US" sz="1400" b="0" i="1" smtClean="0">
                            <a:latin typeface="Cambria Math" charset="0"/>
                          </a:rPr>
                          <m:t>0</m:t>
                        </m:r>
                      </m:sub>
                    </m:sSub>
                    <m:r>
                      <a:rPr lang="en-US" sz="1400" b="0" i="1" smtClean="0">
                        <a:latin typeface="Cambria Math" charset="0"/>
                      </a:rPr>
                      <m:t>=</m:t>
                    </m:r>
                    <m:f>
                      <m:fPr>
                        <m:ctrlPr>
                          <a:rPr lang="en-US" sz="1400" b="0" i="1" smtClean="0">
                            <a:latin typeface="Cambria Math" charset="0"/>
                          </a:rPr>
                        </m:ctrlPr>
                      </m:fPr>
                      <m:num>
                        <m:r>
                          <a:rPr lang="en-US" sz="1400" b="0" i="1" smtClean="0">
                            <a:latin typeface="Cambria Math" charset="0"/>
                          </a:rPr>
                          <m:t>4</m:t>
                        </m:r>
                        <m:sSub>
                          <m:sSubPr>
                            <m:ctrlPr>
                              <a:rPr lang="en-US" sz="1400" b="0" i="1" smtClean="0">
                                <a:latin typeface="Cambria Math" charset="0"/>
                              </a:rPr>
                            </m:ctrlPr>
                          </m:sSubPr>
                          <m:e>
                            <m:r>
                              <a:rPr lang="en-US" sz="1400" b="0" i="1" smtClean="0">
                                <a:latin typeface="Cambria Math" charset="0"/>
                              </a:rPr>
                              <m:t>𝑁</m:t>
                            </m:r>
                          </m:e>
                          <m:sub>
                            <m:r>
                              <a:rPr lang="en-US" sz="1400" b="0" i="1" smtClean="0">
                                <a:latin typeface="Cambria Math" charset="0"/>
                              </a:rPr>
                              <m:t>𝑡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en-US" sz="1400" b="0" i="1" smtClean="0">
                                <a:latin typeface="Cambria Math" charset="0"/>
                              </a:rPr>
                            </m:ctrlPr>
                          </m:sSubPr>
                          <m:e>
                            <m:r>
                              <a:rPr lang="en-US" sz="1400" b="0" i="1" smtClean="0">
                                <a:latin typeface="Cambria Math" charset="0"/>
                              </a:rPr>
                              <m:t>𝐷</m:t>
                            </m:r>
                          </m:e>
                          <m:sub>
                            <m:r>
                              <a:rPr lang="en-US" sz="1400" b="0" i="1" smtClean="0">
                                <a:latin typeface="Cambria Math" charset="0"/>
                              </a:rPr>
                              <m:t>𝑚</m:t>
                            </m:r>
                          </m:sub>
                        </m:sSub>
                      </m:den>
                    </m:f>
                  </m:oMath>
                </m:oMathPara>
              </a14:m>
              <a:endParaRPr lang="en-US" sz="1400" b="0" i="1" dirty="0">
                <a:latin typeface="Cambria Math" charset="0"/>
              </a:endParaRPr>
            </a:p>
          </dgm:t>
        </dgm:pt>
      </mc:Choice>
      <mc:Fallback xmlns="">
        <dgm:pt modelId="{23948839-DB88-824D-9D85-60611E0E1765}">
          <dgm:prSet phldrT="[Text]" custT="1"/>
          <dgm:spPr/>
          <dgm:t>
            <a:bodyPr/>
            <a:lstStyle/>
            <a:p>
              <a:pPr marL="228600" lvl="1" indent="0" algn="l" defTabSz="8890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None/>
              </a:pPr>
              <a:r>
                <a:rPr lang="en-US" sz="1400" b="0" i="0" smtClean="0">
                  <a:latin typeface="Cambria Math" charset="0"/>
                </a:rPr>
                <a:t>〖𝐼𝑛𝑡𝑒𝑟𝑐𝑒𝑝𝑡: </a:t>
              </a:r>
              <a:r>
                <a:rPr lang="en-US" sz="1400" b="0" i="0" smtClean="0">
                  <a:latin typeface="Cambria Math" charset="0"/>
                </a:rPr>
                <a:t>𝑁</a:t>
              </a:r>
              <a:r>
                <a:rPr lang="en-US" sz="1400" b="0" i="0" smtClean="0">
                  <a:latin typeface="Cambria Math" charset="0"/>
                </a:rPr>
                <a:t>〗_</a:t>
              </a:r>
              <a:r>
                <a:rPr lang="en-US" sz="1400" b="0" i="0" smtClean="0">
                  <a:latin typeface="Cambria Math" charset="0"/>
                </a:rPr>
                <a:t>0=(4𝑁_𝑡)/𝐷_𝑚 </a:t>
              </a:r>
              <a:endParaRPr lang="en-US" sz="1400" b="0" i="1" dirty="0">
                <a:latin typeface="Cambria Math" charset="0"/>
              </a:endParaRPr>
            </a:p>
          </dgm:t>
        </dgm:pt>
      </mc:Fallback>
    </mc:AlternateContent>
    <dgm:pt modelId="{7E023DE2-26F0-F34F-9B2E-225D58764564}" type="parTrans" cxnId="{223896D0-EA18-5745-B07F-10E2F35F02B5}">
      <dgm:prSet/>
      <dgm:spPr/>
      <dgm:t>
        <a:bodyPr/>
        <a:lstStyle/>
        <a:p>
          <a:endParaRPr lang="en-US"/>
        </a:p>
      </dgm:t>
    </dgm:pt>
    <dgm:pt modelId="{BB59A2CE-6C3F-F144-913F-4A700E89BFE8}" type="sibTrans" cxnId="{223896D0-EA18-5745-B07F-10E2F35F02B5}">
      <dgm:prSet/>
      <dgm:spPr/>
      <dgm:t>
        <a:bodyPr/>
        <a:lstStyle/>
        <a:p>
          <a:endParaRPr lang="en-US"/>
        </a:p>
      </dgm:t>
    </dgm:pt>
    <mc:AlternateContent xmlns:mc="http://schemas.openxmlformats.org/markup-compatibility/2006" xmlns:a14="http://schemas.microsoft.com/office/drawing/2010/main">
      <mc:Choice Requires="a14">
        <dgm:pt modelId="{0587FFF6-4FCA-E746-A9FE-E380F75B73C0}">
          <dgm:prSet phldrT="[Text]" custT="1"/>
          <dgm:spPr/>
          <dgm:t>
            <a:bodyPr/>
            <a:lstStyle/>
            <a:p>
              <a:pPr marL="228600" lvl="1" indent="0" algn="l" defTabSz="8890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None/>
              </a:pPr>
              <a:r>
                <a:rPr lang="en-US" sz="1400" i="1" dirty="0" smtClean="0"/>
                <a:t>Parameter</a:t>
              </a:r>
              <a:r>
                <a:rPr lang="en-US" sz="1400" dirty="0" smtClean="0"/>
                <a:t>: </a:t>
              </a:r>
              <a:r>
                <a:rPr lang="el-GR" sz="1400" dirty="0" smtClean="0"/>
                <a:t>λ</a:t>
              </a:r>
              <a:r>
                <a:rPr lang="el-GR" sz="1400" baseline="0" dirty="0" smtClean="0"/>
                <a:t> </a:t>
              </a:r>
              <a:r>
                <a:rPr lang="en-US" sz="1400" dirty="0" smtClean="0"/>
                <a:t>= </a:t>
              </a:r>
              <a14:m>
                <m:oMath xmlns:m="http://schemas.openxmlformats.org/officeDocument/2006/math">
                  <m:f>
                    <m:fPr>
                      <m:ctrlPr>
                        <a:rPr lang="en-US" sz="1400" b="0" i="1" smtClean="0">
                          <a:latin typeface="Cambria Math" charset="0"/>
                        </a:rPr>
                      </m:ctrlPr>
                    </m:fPr>
                    <m:num>
                      <m:r>
                        <a:rPr lang="en-US" sz="1400" b="0" i="1" smtClean="0">
                          <a:latin typeface="Cambria Math" charset="0"/>
                        </a:rPr>
                        <m:t>4</m:t>
                      </m:r>
                    </m:num>
                    <m:den>
                      <m:sSub>
                        <m:sSubPr>
                          <m:ctrlPr>
                            <a:rPr lang="en-US" sz="1400" b="0" i="1" smtClean="0">
                              <a:latin typeface="Cambria Math" charset="0"/>
                            </a:rPr>
                          </m:ctrlPr>
                        </m:sSubPr>
                        <m:e>
                          <m:r>
                            <a:rPr lang="en-US" sz="1400" b="0" i="1" smtClean="0">
                              <a:latin typeface="Cambria Math" charset="0"/>
                            </a:rPr>
                            <m:t>𝐷</m:t>
                          </m:r>
                        </m:e>
                        <m:sub>
                          <m:r>
                            <a:rPr lang="en-US" sz="1400" b="0" i="1" smtClean="0">
                              <a:latin typeface="Cambria Math" charset="0"/>
                            </a:rPr>
                            <m:t>𝑚</m:t>
                          </m:r>
                        </m:sub>
                      </m:sSub>
                    </m:den>
                  </m:f>
                </m:oMath>
              </a14:m>
              <a:endParaRPr lang="en-US" sz="1400" dirty="0"/>
            </a:p>
          </dgm:t>
        </dgm:pt>
      </mc:Choice>
      <mc:Fallback xmlns="">
        <dgm:pt modelId="{0587FFF6-4FCA-E746-A9FE-E380F75B73C0}">
          <dgm:prSet phldrT="[Text]" custT="1"/>
          <dgm:spPr/>
          <dgm:t>
            <a:bodyPr/>
            <a:lstStyle/>
            <a:p>
              <a:pPr marL="228600" lvl="1" indent="0" algn="l" defTabSz="8890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None/>
              </a:pPr>
              <a:r>
                <a:rPr lang="en-US" sz="1400" i="1" dirty="0" smtClean="0"/>
                <a:t>Parameter</a:t>
              </a:r>
              <a:r>
                <a:rPr lang="en-US" sz="1400" dirty="0" smtClean="0"/>
                <a:t>: </a:t>
              </a:r>
              <a:r>
                <a:rPr lang="el-GR" sz="1400" dirty="0" smtClean="0"/>
                <a:t>λ</a:t>
              </a:r>
              <a:r>
                <a:rPr lang="el-GR" sz="1400" baseline="0" dirty="0" smtClean="0"/>
                <a:t> </a:t>
              </a:r>
              <a:r>
                <a:rPr lang="en-US" sz="1400" dirty="0" smtClean="0"/>
                <a:t>= </a:t>
              </a:r>
              <a:r>
                <a:rPr lang="en-US" sz="1400" b="0" i="0" smtClean="0">
                  <a:latin typeface="Cambria Math" charset="0"/>
                </a:rPr>
                <a:t>4/𝐷_𝑚 </a:t>
              </a:r>
              <a:endParaRPr lang="en-US" sz="1400" dirty="0"/>
            </a:p>
          </dgm:t>
        </dgm:pt>
      </mc:Fallback>
    </mc:AlternateContent>
    <dgm:pt modelId="{C80F8DC2-8BDE-0F4B-9F2A-ADA6147D648A}" type="parTrans" cxnId="{3FB3512E-4037-8D4C-8960-495786444A64}">
      <dgm:prSet/>
      <dgm:spPr/>
      <dgm:t>
        <a:bodyPr/>
        <a:lstStyle/>
        <a:p>
          <a:endParaRPr lang="en-US"/>
        </a:p>
      </dgm:t>
    </dgm:pt>
    <dgm:pt modelId="{E91C7132-CB12-6F4E-8058-39A1DC6B175C}" type="sibTrans" cxnId="{3FB3512E-4037-8D4C-8960-495786444A64}">
      <dgm:prSet/>
      <dgm:spPr/>
      <dgm:t>
        <a:bodyPr/>
        <a:lstStyle/>
        <a:p>
          <a:endParaRPr lang="en-US"/>
        </a:p>
      </dgm:t>
    </dgm:pt>
    <mc:AlternateContent xmlns:mc="http://schemas.openxmlformats.org/markup-compatibility/2006" xmlns:a14="http://schemas.microsoft.com/office/drawing/2010/main">
      <mc:Choice Requires="a14">
        <dgm:pt modelId="{1753DD2D-A8F1-8843-B577-0A78A3EF33A7}">
          <dgm:prSet phldrT="[Text]"/>
          <dgm:spPr/>
          <dgm:t>
            <a:bodyPr/>
            <a:lstStyle/>
            <a:p>
              <a:r>
                <a:rPr lang="mr-IN" dirty="0" smtClean="0"/>
                <a:t>…</a:t>
              </a:r>
              <a:r>
                <a:rPr lang="en-US" dirty="0" smtClean="0"/>
                <a:t>assuming that</a:t>
              </a:r>
            </a:p>
            <a:p>
              <a:pPr/>
              <a14:m>
                <m:oMathPara xmlns:m="http://schemas.openxmlformats.org/officeDocument/2006/math">
                  <m:oMathParaPr>
                    <m:jc m:val="centerGroup"/>
                  </m:oMathParaPr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charset="0"/>
                          </a:rPr>
                          <m:t>𝑁</m:t>
                        </m:r>
                      </m:e>
                      <m:sub>
                        <m:r>
                          <a:rPr lang="en-US" b="0" i="1" smtClean="0">
                            <a:latin typeface="Cambria Math" charset="0"/>
                          </a:rPr>
                          <m:t>𝐷</m:t>
                        </m:r>
                      </m:sub>
                    </m:sSub>
                    <m:r>
                      <a:rPr lang="en-US" b="0" i="1" smtClean="0">
                        <a:latin typeface="Cambria Math" charset="0"/>
                      </a:rPr>
                      <m:t>=</m:t>
                    </m:r>
                    <m:sSub>
                      <m:sSubPr>
                        <m:ctrlPr>
                          <a:rPr lang="en-US" b="0" i="1" smtClean="0">
                            <a:latin typeface="Cambria Math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charset="0"/>
                          </a:rPr>
                          <m:t>𝑁</m:t>
                        </m:r>
                      </m:e>
                      <m:sub>
                        <m:r>
                          <a:rPr lang="en-US" b="0" i="1" smtClean="0">
                            <a:latin typeface="Cambria Math" charset="0"/>
                          </a:rPr>
                          <m:t>0</m:t>
                        </m:r>
                      </m:sub>
                    </m:sSub>
                    <m:r>
                      <m:rPr>
                        <m:sty m:val="p"/>
                      </m:rPr>
                      <a:rPr lang="en-US" b="0" i="0" smtClean="0">
                        <a:latin typeface="Cambria Math" charset="0"/>
                      </a:rPr>
                      <m:t>exp</m:t>
                    </m:r>
                    <m:r>
                      <a:rPr lang="en-US" b="0" i="1" smtClean="0">
                        <a:latin typeface="Cambria Math" charset="0"/>
                      </a:rPr>
                      <m:t>⁡(−</m:t>
                    </m:r>
                    <m:r>
                      <a:rPr lang="el-GR" b="0" i="1" smtClean="0">
                        <a:latin typeface="Cambria Math" charset="0"/>
                      </a:rPr>
                      <m:t>𝜆</m:t>
                    </m:r>
                    <m:r>
                      <a:rPr lang="en-US" b="0" i="1" smtClean="0">
                        <a:latin typeface="Cambria Math" charset="0"/>
                      </a:rPr>
                      <m:t>𝐷</m:t>
                    </m:r>
                    <m:r>
                      <a:rPr lang="en-US" b="0" i="1" smtClean="0">
                        <a:latin typeface="Cambria Math" charset="0"/>
                      </a:rPr>
                      <m:t>)</m:t>
                    </m:r>
                  </m:oMath>
                </m:oMathPara>
              </a14:m>
              <a:endParaRPr lang="en-US" dirty="0"/>
            </a:p>
          </dgm:t>
        </dgm:pt>
      </mc:Choice>
      <mc:Fallback xmlns="">
        <dgm:pt modelId="{1753DD2D-A8F1-8843-B577-0A78A3EF33A7}">
          <dgm:prSet phldrT="[Text]"/>
          <dgm:spPr/>
          <dgm:t>
            <a:bodyPr/>
            <a:lstStyle/>
            <a:p>
              <a:r>
                <a:rPr lang="mr-IN" dirty="0" smtClean="0"/>
                <a:t>…</a:t>
              </a:r>
              <a:r>
                <a:rPr lang="en-US" dirty="0" smtClean="0"/>
                <a:t>assuming </a:t>
              </a:r>
              <a:r>
                <a:rPr lang="en-US" dirty="0" smtClean="0"/>
                <a:t>that</a:t>
              </a:r>
            </a:p>
            <a:p>
              <a:r>
                <a:rPr lang="en-US" b="0" i="0" smtClean="0">
                  <a:latin typeface="Cambria Math" charset="0"/>
                </a:rPr>
                <a:t>𝑁_𝐷=𝑁_0 exp⁡(−</a:t>
              </a:r>
              <a:r>
                <a:rPr lang="el-GR" b="0" i="0" smtClean="0">
                  <a:latin typeface="Cambria Math" charset="0"/>
                </a:rPr>
                <a:t>𝜆</a:t>
              </a:r>
              <a:r>
                <a:rPr lang="en-US" b="0" i="0" smtClean="0">
                  <a:latin typeface="Cambria Math" charset="0"/>
                </a:rPr>
                <a:t>𝐷)</a:t>
              </a:r>
              <a:endParaRPr lang="en-US" dirty="0"/>
            </a:p>
          </dgm:t>
        </dgm:pt>
      </mc:Fallback>
    </mc:AlternateContent>
    <dgm:pt modelId="{DE22241F-BB15-C14E-A342-4D058D4D81FE}" type="parTrans" cxnId="{27A75B64-EE90-D542-AAAF-B92EB7E950EC}">
      <dgm:prSet/>
      <dgm:spPr/>
      <dgm:t>
        <a:bodyPr/>
        <a:lstStyle/>
        <a:p>
          <a:endParaRPr lang="en-US"/>
        </a:p>
      </dgm:t>
    </dgm:pt>
    <dgm:pt modelId="{215CAF90-8367-204D-AC54-CC95E2CDBE56}" type="sibTrans" cxnId="{27A75B64-EE90-D542-AAAF-B92EB7E950EC}">
      <dgm:prSet/>
      <dgm:spPr/>
      <dgm:t>
        <a:bodyPr/>
        <a:lstStyle/>
        <a:p>
          <a:endParaRPr lang="en-US"/>
        </a:p>
      </dgm:t>
    </dgm:pt>
    <dgm:pt modelId="{8B38F306-7BA9-3744-93EE-85EF1EB780F0}">
      <dgm:prSet phldrT="[Text]" phldr="1"/>
      <dgm:spPr/>
      <dgm:t>
        <a:bodyPr/>
        <a:lstStyle/>
        <a:p>
          <a:pPr marL="228600" lvl="1" indent="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endParaRPr lang="en-US" dirty="0"/>
        </a:p>
      </dgm:t>
    </dgm:pt>
    <dgm:pt modelId="{88339FBA-997E-9042-AE79-8AF46F409A1A}" type="parTrans" cxnId="{B9626D6A-F890-3746-8672-E42A632F376D}">
      <dgm:prSet/>
      <dgm:spPr/>
      <dgm:t>
        <a:bodyPr/>
        <a:lstStyle/>
        <a:p>
          <a:endParaRPr lang="en-US"/>
        </a:p>
      </dgm:t>
    </dgm:pt>
    <dgm:pt modelId="{9125EAE9-933A-D349-BAE9-C38FB2E4A503}" type="sibTrans" cxnId="{B9626D6A-F890-3746-8672-E42A632F376D}">
      <dgm:prSet/>
      <dgm:spPr/>
      <dgm:t>
        <a:bodyPr/>
        <a:lstStyle/>
        <a:p>
          <a:endParaRPr lang="en-US"/>
        </a:p>
      </dgm:t>
    </dgm:pt>
    <dgm:pt modelId="{6AF8AE69-5814-E54C-B107-D501B4AB0777}">
      <dgm:prSet phldrT="[Text]" phldr="1"/>
      <dgm:spPr/>
      <dgm:t>
        <a:bodyPr/>
        <a:lstStyle/>
        <a:p>
          <a:pPr marL="228600" marR="0" lvl="1" indent="-228600" algn="l" defTabSz="889000" rtl="0" eaLnBrk="1" fontAlgn="auto" latinLnBrk="0" hangingPunct="1">
            <a:lnSpc>
              <a:spcPct val="90000"/>
            </a:lnSpc>
            <a:spcBef>
              <a:spcPct val="0"/>
            </a:spcBef>
            <a:spcAft>
              <a:spcPct val="15000"/>
            </a:spcAft>
            <a:buClrTx/>
            <a:buSzTx/>
            <a:buFontTx/>
            <a:buNone/>
            <a:tabLst/>
            <a:defRPr/>
          </a:pPr>
          <a:endParaRPr lang="en-US" dirty="0"/>
        </a:p>
      </dgm:t>
    </dgm:pt>
    <dgm:pt modelId="{0C789252-F06D-E548-A967-5C83E3284E27}" type="parTrans" cxnId="{E568AEA2-3B7E-F44C-B505-08E699FA1112}">
      <dgm:prSet/>
      <dgm:spPr/>
      <dgm:t>
        <a:bodyPr/>
        <a:lstStyle/>
        <a:p>
          <a:endParaRPr lang="en-US"/>
        </a:p>
      </dgm:t>
    </dgm:pt>
    <dgm:pt modelId="{69F5313C-A97D-A847-883F-611E9F2BC711}" type="sibTrans" cxnId="{E568AEA2-3B7E-F44C-B505-08E699FA1112}">
      <dgm:prSet/>
      <dgm:spPr/>
      <dgm:t>
        <a:bodyPr/>
        <a:lstStyle/>
        <a:p>
          <a:endParaRPr lang="en-US"/>
        </a:p>
      </dgm:t>
    </dgm:pt>
    <mc:AlternateContent xmlns:mc="http://schemas.openxmlformats.org/markup-compatibility/2006" xmlns:a14="http://schemas.microsoft.com/office/drawing/2010/main">
      <mc:Choice Requires="a14">
        <dgm:pt modelId="{9C0F42C9-4761-4749-9602-5404071FDDC0}">
          <dgm:prSet phldrT="[Text]" custT="1"/>
          <dgm:spPr/>
          <dgm:t>
            <a:bodyPr/>
            <a:lstStyle/>
            <a:p>
              <a:pPr marL="57150" lvl="1" indent="0" algn="l" defTabSz="4445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None/>
              </a:pPr>
              <a:r>
                <a:rPr lang="en-US" sz="1000" b="1" dirty="0" smtClean="0"/>
                <a:t> IWC</a:t>
              </a:r>
              <a14:m>
                <m:oMath xmlns:m="http://schemas.openxmlformats.org/officeDocument/2006/math">
                  <m:r>
                    <a:rPr lang="en-US" sz="1000" b="1" i="1">
                      <a:latin typeface="Cambria Math" charset="0"/>
                    </a:rPr>
                    <m:t>=</m:t>
                  </m:r>
                  <m:nary>
                    <m:naryPr>
                      <m:ctrlPr>
                        <a:rPr lang="en-GB" sz="1000" b="1" i="1">
                          <a:latin typeface="Cambria Math" charset="0"/>
                        </a:rPr>
                      </m:ctrlPr>
                    </m:naryPr>
                    <m:sub>
                      <m:r>
                        <a:rPr lang="en-US" sz="1000" b="1" i="1">
                          <a:latin typeface="Cambria Math" charset="0"/>
                        </a:rPr>
                        <m:t>𝟎</m:t>
                      </m:r>
                      <m:r>
                        <a:rPr lang="en-US" sz="1000" b="1" i="1">
                          <a:latin typeface="Cambria Math" charset="0"/>
                        </a:rPr>
                        <m:t>.</m:t>
                      </m:r>
                      <m:r>
                        <a:rPr lang="en-US" sz="1000" b="1" i="1">
                          <a:latin typeface="Cambria Math" charset="0"/>
                        </a:rPr>
                        <m:t>𝟏</m:t>
                      </m:r>
                    </m:sub>
                    <m:sup>
                      <m:r>
                        <a:rPr lang="en-US" sz="1000" b="1" i="1" smtClean="0">
                          <a:latin typeface="Cambria Math" charset="0"/>
                        </a:rPr>
                        <m:t>𝒎𝒂𝒙</m:t>
                      </m:r>
                    </m:sup>
                    <m:e>
                      <m:sSub>
                        <m:sSubPr>
                          <m:ctrlPr>
                            <a:rPr lang="en-GB" sz="1000" i="1">
                              <a:latin typeface="Cambria Math" charset="0"/>
                            </a:rPr>
                          </m:ctrlPr>
                        </m:sSubPr>
                        <m:e>
                          <m:r>
                            <a:rPr lang="el-GR" sz="1000" i="1">
                              <a:latin typeface="Cambria Math" charset="0"/>
                            </a:rPr>
                            <m:t>𝜌</m:t>
                          </m:r>
                        </m:e>
                        <m:sub>
                          <m:r>
                            <a:rPr lang="en-US" sz="1000" b="0" i="1" smtClean="0">
                              <a:latin typeface="Cambria Math" charset="0"/>
                            </a:rPr>
                            <m:t>𝑠</m:t>
                          </m:r>
                          <m:r>
                            <a:rPr lang="en-US" sz="1000" b="0" i="1" smtClean="0">
                              <a:latin typeface="Cambria Math" charset="0"/>
                            </a:rPr>
                            <m:t>,</m:t>
                          </m:r>
                          <m:r>
                            <a:rPr lang="en-US" sz="1000" b="0" i="1" smtClean="0">
                              <a:latin typeface="Cambria Math" charset="0"/>
                            </a:rPr>
                            <m:t>𝑖</m:t>
                          </m:r>
                        </m:sub>
                      </m:sSub>
                      <m:sSup>
                        <m:sSupPr>
                          <m:ctrlPr>
                            <a:rPr lang="en-GB" sz="1000" b="1" i="1">
                              <a:latin typeface="Cambria Math" charset="0"/>
                            </a:rPr>
                          </m:ctrlPr>
                        </m:sSupPr>
                        <m:e>
                          <m:r>
                            <a:rPr lang="en-US" sz="1000" b="1" i="1" smtClean="0">
                              <a:latin typeface="Cambria Math" charset="0"/>
                            </a:rPr>
                            <m:t>(</m:t>
                          </m:r>
                          <m:r>
                            <a:rPr lang="en-US" sz="1000" b="1" i="1" smtClean="0">
                              <a:latin typeface="Cambria Math" charset="0"/>
                            </a:rPr>
                            <m:t>𝑫</m:t>
                          </m:r>
                          <m:r>
                            <a:rPr lang="en-US" sz="1000" b="1" i="1" smtClean="0">
                              <a:latin typeface="Cambria Math" charset="0"/>
                            </a:rPr>
                            <m:t>)</m:t>
                          </m:r>
                          <m:r>
                            <a:rPr lang="en-US" sz="1000" b="1" i="1">
                              <a:latin typeface="Cambria Math" charset="0"/>
                            </a:rPr>
                            <m:t>𝑫</m:t>
                          </m:r>
                        </m:e>
                        <m:sup>
                          <m:r>
                            <a:rPr lang="en-US" sz="1000" b="1" i="1" smtClean="0">
                              <a:latin typeface="Cambria Math" charset="0"/>
                            </a:rPr>
                            <m:t>𝟑</m:t>
                          </m:r>
                        </m:sup>
                      </m:sSup>
                      <m:sSub>
                        <m:sSubPr>
                          <m:ctrlPr>
                            <a:rPr lang="en-GB" sz="1000" b="1" i="1">
                              <a:latin typeface="Cambria Math" charset="0"/>
                            </a:rPr>
                          </m:ctrlPr>
                        </m:sSubPr>
                        <m:e>
                          <m:r>
                            <a:rPr lang="en-US" sz="1000" b="1" i="1">
                              <a:latin typeface="Cambria Math" charset="0"/>
                            </a:rPr>
                            <m:t>𝑵</m:t>
                          </m:r>
                        </m:e>
                        <m:sub>
                          <m:r>
                            <a:rPr lang="en-US" sz="1000" b="1" i="1">
                              <a:latin typeface="Cambria Math" charset="0"/>
                            </a:rPr>
                            <m:t>𝑫</m:t>
                          </m:r>
                        </m:sub>
                      </m:sSub>
                      <m:r>
                        <a:rPr lang="en-US" sz="1000" b="1" i="1">
                          <a:latin typeface="Cambria Math" charset="0"/>
                        </a:rPr>
                        <m:t>𝒅𝑫</m:t>
                      </m:r>
                      <m:r>
                        <a:rPr lang="en-US" sz="1000" b="1" i="1">
                          <a:latin typeface="Cambria Math" charset="0"/>
                        </a:rPr>
                        <m:t> </m:t>
                      </m:r>
                    </m:e>
                  </m:nary>
                </m:oMath>
              </a14:m>
              <a:endParaRPr lang="en-US" sz="1000" b="1" dirty="0"/>
            </a:p>
          </dgm:t>
        </dgm:pt>
      </mc:Choice>
      <mc:Fallback xmlns="">
        <dgm:pt modelId="{9C0F42C9-4761-4749-9602-5404071FDDC0}">
          <dgm:prSet phldrT="[Text]" custT="1"/>
          <dgm:spPr/>
          <dgm:t>
            <a:bodyPr/>
            <a:lstStyle/>
            <a:p>
              <a:pPr marL="57150" lvl="1" indent="0" algn="l" defTabSz="4445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None/>
              </a:pPr>
              <a:r>
                <a:rPr lang="en-US" sz="1000" b="1" dirty="0" smtClean="0"/>
                <a:t> IWC</a:t>
              </a:r>
              <a:r>
                <a:rPr lang="en-US" sz="1000" b="1" i="0">
                  <a:latin typeface="Cambria Math" charset="0"/>
                </a:rPr>
                <a:t>=</a:t>
              </a:r>
              <a:r>
                <a:rPr lang="en-GB" sz="1000" b="1" i="0">
                  <a:latin typeface="Cambria Math" charset="0"/>
                </a:rPr>
                <a:t>∫</a:t>
              </a:r>
              <a:r>
                <a:rPr lang="en-US" sz="1000" b="1" i="0">
                  <a:latin typeface="Cambria Math" charset="0"/>
                </a:rPr>
                <a:t>_</a:t>
              </a:r>
              <a:r>
                <a:rPr lang="en-GB" sz="1000" b="1" i="0">
                  <a:latin typeface="Cambria Math" charset="0"/>
                </a:rPr>
                <a:t>(</a:t>
              </a:r>
              <a:r>
                <a:rPr lang="en-US" sz="1000" b="1" i="0">
                  <a:latin typeface="Cambria Math" charset="0"/>
                </a:rPr>
                <a:t>𝟎.𝟏</a:t>
              </a:r>
              <a:r>
                <a:rPr lang="en-GB" sz="1000" b="1" i="0">
                  <a:latin typeface="Cambria Math" charset="0"/>
                </a:rPr>
                <a:t>)</a:t>
              </a:r>
              <a:r>
                <a:rPr lang="en-US" sz="1000" b="1" i="0" smtClean="0">
                  <a:latin typeface="Cambria Math" charset="0"/>
                </a:rPr>
                <a:t>^𝒎𝒂𝒙</a:t>
              </a:r>
              <a:r>
                <a:rPr lang="en-US" sz="1000" b="1" i="0">
                  <a:latin typeface="Cambria Math" charset="0"/>
                </a:rPr>
                <a:t>▒</a:t>
              </a:r>
              <a:r>
                <a:rPr lang="en-US" sz="1000" b="1" i="0" smtClean="0">
                  <a:latin typeface="Cambria Math" charset="0"/>
                </a:rPr>
                <a:t>〖</a:t>
              </a:r>
              <a:r>
                <a:rPr lang="el-GR" sz="1000" i="0">
                  <a:latin typeface="Cambria Math" charset="0"/>
                </a:rPr>
                <a:t>𝜌</a:t>
              </a:r>
              <a:r>
                <a:rPr lang="en-GB" sz="1000" i="0">
                  <a:latin typeface="Cambria Math" charset="0"/>
                </a:rPr>
                <a:t>_(</a:t>
              </a:r>
              <a:r>
                <a:rPr lang="en-US" sz="1000" b="0" i="0" smtClean="0">
                  <a:latin typeface="Cambria Math" charset="0"/>
                </a:rPr>
                <a:t>𝑠,𝑖</a:t>
              </a:r>
              <a:r>
                <a:rPr lang="en-GB" sz="1000" b="0" i="0">
                  <a:latin typeface="Cambria Math" charset="0"/>
                </a:rPr>
                <a:t>)</a:t>
              </a:r>
              <a:r>
                <a:rPr lang="en-GB" sz="1000" b="1" i="0">
                  <a:latin typeface="Cambria Math" charset="0"/>
                </a:rPr>
                <a:t> 〖</a:t>
              </a:r>
              <a:r>
                <a:rPr lang="en-US" sz="1000" b="1" i="0" smtClean="0">
                  <a:latin typeface="Cambria Math" charset="0"/>
                </a:rPr>
                <a:t>(𝑫)</a:t>
              </a:r>
              <a:r>
                <a:rPr lang="en-US" sz="1000" b="1" i="0">
                  <a:latin typeface="Cambria Math" charset="0"/>
                </a:rPr>
                <a:t>𝑫</a:t>
              </a:r>
              <a:r>
                <a:rPr lang="en-GB" sz="1000" b="1" i="0">
                  <a:latin typeface="Cambria Math" charset="0"/>
                </a:rPr>
                <a:t>〗^</a:t>
              </a:r>
              <a:r>
                <a:rPr lang="en-US" sz="1000" b="1" i="0" smtClean="0">
                  <a:latin typeface="Cambria Math" charset="0"/>
                </a:rPr>
                <a:t>𝟑</a:t>
              </a:r>
              <a:r>
                <a:rPr lang="en-GB" sz="1000" b="1" i="0">
                  <a:latin typeface="Cambria Math" charset="0"/>
                </a:rPr>
                <a:t> </a:t>
              </a:r>
              <a:r>
                <a:rPr lang="en-US" sz="1000" b="1" i="0">
                  <a:latin typeface="Cambria Math" charset="0"/>
                </a:rPr>
                <a:t>𝑵</a:t>
              </a:r>
              <a:r>
                <a:rPr lang="en-GB" sz="1000" b="1" i="0">
                  <a:latin typeface="Cambria Math" charset="0"/>
                </a:rPr>
                <a:t>_</a:t>
              </a:r>
              <a:r>
                <a:rPr lang="en-US" sz="1000" b="1" i="0">
                  <a:latin typeface="Cambria Math" charset="0"/>
                </a:rPr>
                <a:t>𝑫 𝒅𝑫 </a:t>
              </a:r>
              <a:r>
                <a:rPr lang="en-US" sz="1000" b="1" i="0" smtClean="0">
                  <a:latin typeface="Cambria Math" charset="0"/>
                </a:rPr>
                <a:t>〗</a:t>
              </a:r>
              <a:endParaRPr lang="en-US" sz="1000" b="1" dirty="0"/>
            </a:p>
          </dgm:t>
        </dgm:pt>
      </mc:Fallback>
    </mc:AlternateContent>
    <dgm:pt modelId="{AA6E4DDE-8132-CE43-96CB-5D4D44F14B2B}" type="parTrans" cxnId="{5820B1E3-335F-0246-B284-F8BB0A8FC6C5}">
      <dgm:prSet/>
      <dgm:spPr/>
      <dgm:t>
        <a:bodyPr/>
        <a:lstStyle/>
        <a:p>
          <a:endParaRPr lang="en-US"/>
        </a:p>
      </dgm:t>
    </dgm:pt>
    <dgm:pt modelId="{64F97B9B-8263-4A4C-A214-E27506634BDD}" type="sibTrans" cxnId="{5820B1E3-335F-0246-B284-F8BB0A8FC6C5}">
      <dgm:prSet/>
      <dgm:spPr/>
      <dgm:t>
        <a:bodyPr/>
        <a:lstStyle/>
        <a:p>
          <a:endParaRPr lang="en-US"/>
        </a:p>
      </dgm:t>
    </dgm:pt>
    <dgm:pt modelId="{6151AD55-2818-294C-A705-9ACACCDC2CA2}">
      <dgm:prSet phldrT="[Text]" custT="1"/>
      <dgm:spPr/>
      <dgm:t>
        <a:bodyPr/>
        <a:lstStyle/>
        <a:p>
          <a:pPr marL="57150" lvl="1" indent="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endParaRPr lang="en-US" sz="1000" b="1" dirty="0"/>
        </a:p>
      </dgm:t>
    </dgm:pt>
    <dgm:pt modelId="{3533A204-E28E-8F43-8486-433620021A9E}" type="parTrans" cxnId="{445337A0-37EA-2E4E-9634-DCB482E5D4AE}">
      <dgm:prSet/>
      <dgm:spPr/>
      <dgm:t>
        <a:bodyPr/>
        <a:lstStyle/>
        <a:p>
          <a:endParaRPr lang="en-US"/>
        </a:p>
      </dgm:t>
    </dgm:pt>
    <dgm:pt modelId="{12E99658-B629-7040-B185-78CA5BBBA3BD}" type="sibTrans" cxnId="{445337A0-37EA-2E4E-9634-DCB482E5D4AE}">
      <dgm:prSet/>
      <dgm:spPr/>
      <dgm:t>
        <a:bodyPr/>
        <a:lstStyle/>
        <a:p>
          <a:endParaRPr lang="en-US"/>
        </a:p>
      </dgm:t>
    </dgm:pt>
    <dgm:pt modelId="{32DFE91C-C2FB-A84D-A8EA-3A3B2D9A28FC}">
      <dgm:prSet phldrT="[Text]"/>
      <dgm:spPr/>
      <dgm:t>
        <a:bodyPr/>
        <a:lstStyle/>
        <a:p>
          <a:pPr marL="57150" lvl="1" indent="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endParaRPr lang="en-US" sz="500" dirty="0"/>
        </a:p>
      </dgm:t>
    </dgm:pt>
    <dgm:pt modelId="{49A74F22-3AAB-1D4E-9823-4397D5A64074}" type="parTrans" cxnId="{4A1DA58A-FC53-2F4E-B018-DA81AA80C9D7}">
      <dgm:prSet/>
      <dgm:spPr/>
      <dgm:t>
        <a:bodyPr/>
        <a:lstStyle/>
        <a:p>
          <a:endParaRPr lang="en-US"/>
        </a:p>
      </dgm:t>
    </dgm:pt>
    <dgm:pt modelId="{442AF22A-2E7F-2148-8EAF-1239539B258C}" type="sibTrans" cxnId="{4A1DA58A-FC53-2F4E-B018-DA81AA80C9D7}">
      <dgm:prSet/>
      <dgm:spPr/>
      <dgm:t>
        <a:bodyPr/>
        <a:lstStyle/>
        <a:p>
          <a:endParaRPr lang="en-US"/>
        </a:p>
      </dgm:t>
    </dgm:pt>
    <dgm:pt modelId="{322541B9-CC8B-3C4B-828E-8EA8B1EAB29B}">
      <dgm:prSet phldrT="[Text]"/>
      <dgm:spPr/>
      <dgm:t>
        <a:bodyPr/>
        <a:lstStyle/>
        <a:p>
          <a:pPr marL="57150" marR="0" lvl="1" indent="-57150" algn="l" defTabSz="444500" rtl="0" eaLnBrk="1" fontAlgn="auto" latinLnBrk="0" hangingPunct="1">
            <a:lnSpc>
              <a:spcPct val="90000"/>
            </a:lnSpc>
            <a:spcBef>
              <a:spcPct val="0"/>
            </a:spcBef>
            <a:spcAft>
              <a:spcPct val="15000"/>
            </a:spcAft>
            <a:buClrTx/>
            <a:buSzTx/>
            <a:buFontTx/>
            <a:buNone/>
            <a:tabLst/>
            <a:defRPr/>
          </a:pPr>
          <a:endParaRPr lang="en-US" sz="500" dirty="0"/>
        </a:p>
      </dgm:t>
    </dgm:pt>
    <dgm:pt modelId="{3901BB58-2D99-B64A-B3EC-489924FEE0B0}" type="parTrans" cxnId="{DA0869E7-EE6E-F542-A2DA-4CA42D0F6A45}">
      <dgm:prSet/>
      <dgm:spPr/>
      <dgm:t>
        <a:bodyPr/>
        <a:lstStyle/>
        <a:p>
          <a:endParaRPr lang="en-US"/>
        </a:p>
      </dgm:t>
    </dgm:pt>
    <dgm:pt modelId="{D7C7DE6B-A950-034D-8294-F6218D02ED54}" type="sibTrans" cxnId="{DA0869E7-EE6E-F542-A2DA-4CA42D0F6A45}">
      <dgm:prSet/>
      <dgm:spPr/>
      <dgm:t>
        <a:bodyPr/>
        <a:lstStyle/>
        <a:p>
          <a:endParaRPr lang="en-US"/>
        </a:p>
      </dgm:t>
    </dgm:pt>
    <dgm:pt modelId="{C3C9F2BB-180C-E54D-BD03-6F92074442B7}">
      <dgm:prSet phldrT="[Text]"/>
      <dgm:spPr/>
      <dgm:t>
        <a:bodyPr/>
        <a:lstStyle/>
        <a:p>
          <a:pPr marL="57150" lvl="1" indent="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endParaRPr lang="en-US" sz="500" dirty="0"/>
        </a:p>
      </dgm:t>
    </dgm:pt>
    <dgm:pt modelId="{EA80A631-DC50-9042-B383-740EC1A39E59}" type="parTrans" cxnId="{C4107979-ADC3-0C4C-9824-4CBC58A0DA95}">
      <dgm:prSet/>
      <dgm:spPr/>
      <dgm:t>
        <a:bodyPr/>
        <a:lstStyle/>
        <a:p>
          <a:endParaRPr lang="en-US"/>
        </a:p>
      </dgm:t>
    </dgm:pt>
    <dgm:pt modelId="{26F64476-B9D3-8B4F-A46E-2F49D51B5321}" type="sibTrans" cxnId="{C4107979-ADC3-0C4C-9824-4CBC58A0DA95}">
      <dgm:prSet/>
      <dgm:spPr/>
      <dgm:t>
        <a:bodyPr/>
        <a:lstStyle/>
        <a:p>
          <a:endParaRPr lang="en-US"/>
        </a:p>
      </dgm:t>
    </dgm:pt>
    <dgm:pt modelId="{56A447B9-143C-CB49-AA0C-A5168B3D8389}">
      <dgm:prSet phldrT="[Text]"/>
      <dgm:spPr/>
      <dgm:t>
        <a:bodyPr/>
        <a:lstStyle/>
        <a:p>
          <a:pPr marL="57150" lvl="1" indent="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endParaRPr lang="en-US" sz="500" dirty="0"/>
        </a:p>
      </dgm:t>
    </dgm:pt>
    <dgm:pt modelId="{7414E1C0-F889-DF46-A48A-1017275B44C3}" type="parTrans" cxnId="{9D1E0ACA-7913-1C48-8B70-29052564E892}">
      <dgm:prSet/>
      <dgm:spPr/>
      <dgm:t>
        <a:bodyPr/>
        <a:lstStyle/>
        <a:p>
          <a:endParaRPr lang="en-US"/>
        </a:p>
      </dgm:t>
    </dgm:pt>
    <dgm:pt modelId="{1CDDB08F-C5F3-6F4E-91CA-A326AD3D1F8F}" type="sibTrans" cxnId="{9D1E0ACA-7913-1C48-8B70-29052564E892}">
      <dgm:prSet/>
      <dgm:spPr/>
      <dgm:t>
        <a:bodyPr/>
        <a:lstStyle/>
        <a:p>
          <a:endParaRPr lang="en-US"/>
        </a:p>
      </dgm:t>
    </dgm:pt>
    <dgm:pt modelId="{C19C8FD5-C021-2848-B798-6A044A1338F4}">
      <dgm:prSet phldrT="[Text]"/>
      <dgm:spPr/>
      <dgm:t>
        <a:bodyPr/>
        <a:lstStyle/>
        <a:p>
          <a:pPr marL="57150" lvl="1" indent="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endParaRPr lang="en-US" sz="500" dirty="0"/>
        </a:p>
      </dgm:t>
    </dgm:pt>
    <dgm:pt modelId="{4C62A34B-788E-FF4D-B4BA-7FC9C73D60C9}" type="parTrans" cxnId="{845F0094-EA17-8148-A9BB-B1C42B114E4A}">
      <dgm:prSet/>
      <dgm:spPr/>
      <dgm:t>
        <a:bodyPr/>
        <a:lstStyle/>
        <a:p>
          <a:endParaRPr lang="en-US"/>
        </a:p>
      </dgm:t>
    </dgm:pt>
    <dgm:pt modelId="{BD0A34AE-6958-E341-AA90-FD4C870FC372}" type="sibTrans" cxnId="{845F0094-EA17-8148-A9BB-B1C42B114E4A}">
      <dgm:prSet/>
      <dgm:spPr/>
      <dgm:t>
        <a:bodyPr/>
        <a:lstStyle/>
        <a:p>
          <a:endParaRPr lang="en-US"/>
        </a:p>
      </dgm:t>
    </dgm:pt>
    <dgm:pt modelId="{327D8DB2-DE04-8943-98AE-D8F85748AEE0}">
      <dgm:prSet phldrT="[Text]" custT="1"/>
      <dgm:spPr/>
      <dgm:t>
        <a:bodyPr/>
        <a:lstStyle/>
        <a:p>
          <a:pPr marL="57150" lvl="1" indent="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endParaRPr lang="en-US" sz="1000" b="1" dirty="0"/>
        </a:p>
      </dgm:t>
    </dgm:pt>
    <dgm:pt modelId="{B2194188-ACDD-5F42-9552-FA85CCEE7B8A}" type="parTrans" cxnId="{6E0FFFF3-9A81-2C42-9851-08FBC61DEFF5}">
      <dgm:prSet/>
      <dgm:spPr/>
      <dgm:t>
        <a:bodyPr/>
        <a:lstStyle/>
        <a:p>
          <a:endParaRPr lang="en-US"/>
        </a:p>
      </dgm:t>
    </dgm:pt>
    <dgm:pt modelId="{1107F9E7-6E71-E744-8349-323C9E47DA21}" type="sibTrans" cxnId="{6E0FFFF3-9A81-2C42-9851-08FBC61DEFF5}">
      <dgm:prSet/>
      <dgm:spPr/>
      <dgm:t>
        <a:bodyPr/>
        <a:lstStyle/>
        <a:p>
          <a:endParaRPr lang="en-US"/>
        </a:p>
      </dgm:t>
    </dgm:pt>
    <mc:AlternateContent xmlns:mc="http://schemas.openxmlformats.org/markup-compatibility/2006" xmlns:a14="http://schemas.microsoft.com/office/drawing/2010/main">
      <mc:Choice Requires="a14">
        <dgm:pt modelId="{955F17BB-3D1A-1941-AC08-D39A414B3B3C}">
          <dgm:prSet phldrT="[Text]" custT="1"/>
          <dgm:spPr/>
          <dgm:t>
            <a:bodyPr/>
            <a:lstStyle/>
            <a:p>
              <a:pPr marL="57150" lvl="1" indent="0" algn="l" defTabSz="4445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None/>
              </a:pPr>
              <a14:m>
                <m:oMath xmlns:m="http://schemas.openxmlformats.org/officeDocument/2006/math">
                  <m:sSub>
                    <m:sSubPr>
                      <m:ctrlPr>
                        <a:rPr lang="en-US" sz="1000" b="1" i="1" smtClean="0">
                          <a:latin typeface="Cambria Math" charset="0"/>
                        </a:rPr>
                      </m:ctrlPr>
                    </m:sSubPr>
                    <m:e>
                      <m:r>
                        <a:rPr lang="en-US" sz="1000" b="1" i="1">
                          <a:latin typeface="Cambria Math" charset="0"/>
                        </a:rPr>
                        <m:t>𝑫</m:t>
                      </m:r>
                    </m:e>
                    <m:sub>
                      <m:r>
                        <a:rPr lang="en-US" sz="1000" b="1" i="1">
                          <a:latin typeface="Cambria Math" charset="0"/>
                        </a:rPr>
                        <m:t>𝒎</m:t>
                      </m:r>
                    </m:sub>
                  </m:sSub>
                  <m:r>
                    <a:rPr lang="en-US" sz="1000" b="1" i="1">
                      <a:latin typeface="Cambria Math" charset="0"/>
                    </a:rPr>
                    <m:t>=</m:t>
                  </m:r>
                </m:oMath>
              </a14:m>
              <a:r>
                <a:rPr lang="en-US" sz="1000" b="1" i="1" dirty="0">
                  <a:latin typeface="Cambria Math" charset="0"/>
                </a:rPr>
                <a:t> </a:t>
              </a:r>
              <a14:m>
                <m:oMath xmlns:m="http://schemas.openxmlformats.org/officeDocument/2006/math">
                  <m:rad>
                    <m:radPr>
                      <m:degHide m:val="on"/>
                      <m:ctrlPr>
                        <a:rPr lang="en-US" sz="1000" b="1" i="1" dirty="0">
                          <a:latin typeface="Cambria Math" charset="0"/>
                        </a:rPr>
                      </m:ctrlPr>
                    </m:radPr>
                    <m:deg/>
                    <m:e>
                      <m:f>
                        <m:fPr>
                          <m:ctrlPr>
                            <a:rPr lang="mr-IN" sz="1000" b="1" i="1" dirty="0">
                              <a:latin typeface="Cambria Math" charset="0"/>
                            </a:rPr>
                          </m:ctrlPr>
                        </m:fPr>
                        <m:num>
                          <m:r>
                            <a:rPr lang="en-US" sz="1000" b="1" i="1" dirty="0">
                              <a:latin typeface="Cambria Math" charset="0"/>
                            </a:rPr>
                            <m:t>𝑰𝑾𝑪</m:t>
                          </m:r>
                        </m:num>
                        <m:den>
                          <m:r>
                            <a:rPr lang="en-US" sz="1000" b="1" i="1" dirty="0">
                              <a:latin typeface="Cambria Math" charset="0"/>
                            </a:rPr>
                            <m:t>𝟏</m:t>
                          </m:r>
                          <m:r>
                            <a:rPr lang="en-US" sz="1000" b="1" i="1" dirty="0">
                              <a:latin typeface="Cambria Math" charset="0"/>
                            </a:rPr>
                            <m:t>.</m:t>
                          </m:r>
                          <m:r>
                            <a:rPr lang="en-US" sz="1000" b="1" i="1" dirty="0">
                              <a:latin typeface="Cambria Math" charset="0"/>
                            </a:rPr>
                            <m:t>𝟑𝟏</m:t>
                          </m:r>
                          <m:r>
                            <a:rPr lang="en-US" sz="1000" b="1" i="1" dirty="0">
                              <a:latin typeface="Cambria Math" charset="0"/>
                            </a:rPr>
                            <m:t> </m:t>
                          </m:r>
                          <m:sSup>
                            <m:sSupPr>
                              <m:ctrlPr>
                                <a:rPr lang="en-US" sz="1000" b="1" i="1" dirty="0">
                                  <a:latin typeface="Cambria Math" charset="0"/>
                                </a:rPr>
                              </m:ctrlPr>
                            </m:sSupPr>
                            <m:e>
                              <m:r>
                                <a:rPr lang="en-US" sz="1000" b="1" i="1" dirty="0">
                                  <a:latin typeface="Cambria Math" charset="0"/>
                                </a:rPr>
                                <m:t>𝟏𝟎</m:t>
                              </m:r>
                            </m:e>
                            <m:sup>
                              <m:r>
                                <a:rPr lang="en-US" sz="1000" b="1" i="1" dirty="0">
                                  <a:latin typeface="Cambria Math" charset="0"/>
                                </a:rPr>
                                <m:t>−</m:t>
                              </m:r>
                              <m:r>
                                <a:rPr lang="en-US" sz="1000" b="1" i="1" dirty="0">
                                  <a:latin typeface="Cambria Math" charset="0"/>
                                </a:rPr>
                                <m:t>𝟓</m:t>
                              </m:r>
                            </m:sup>
                          </m:sSup>
                          <m:sSub>
                            <m:sSubPr>
                              <m:ctrlPr>
                                <a:rPr lang="en-US" sz="1000" b="1" i="1" dirty="0">
                                  <a:latin typeface="Cambria Math" charset="0"/>
                                </a:rPr>
                              </m:ctrlPr>
                            </m:sSubPr>
                            <m:e>
                              <m:r>
                                <a:rPr lang="en-US" sz="1000" b="1" i="1" dirty="0">
                                  <a:latin typeface="Cambria Math" charset="0"/>
                                </a:rPr>
                                <m:t>𝑵</m:t>
                              </m:r>
                            </m:e>
                            <m:sub>
                              <m:r>
                                <a:rPr lang="en-US" sz="1000" b="1" i="1" dirty="0">
                                  <a:latin typeface="Cambria Math" charset="0"/>
                                </a:rPr>
                                <m:t>𝒕</m:t>
                              </m:r>
                            </m:sub>
                          </m:sSub>
                        </m:den>
                      </m:f>
                    </m:e>
                  </m:rad>
                </m:oMath>
              </a14:m>
              <a:endParaRPr lang="en-US" sz="1000" b="1" dirty="0"/>
            </a:p>
          </dgm:t>
        </dgm:pt>
      </mc:Choice>
      <mc:Fallback xmlns="">
        <dgm:pt modelId="{955F17BB-3D1A-1941-AC08-D39A414B3B3C}">
          <dgm:prSet phldrT="[Text]" custT="1"/>
          <dgm:spPr/>
          <dgm:t>
            <a:bodyPr/>
            <a:lstStyle/>
            <a:p>
              <a:pPr marL="57150" lvl="1" indent="0" algn="l" defTabSz="4445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None/>
              </a:pPr>
              <a:r>
                <a:rPr lang="en-US" sz="1000" b="1" i="0">
                  <a:latin typeface="Cambria Math" charset="0"/>
                </a:rPr>
                <a:t>𝑫</a:t>
              </a:r>
              <a:r>
                <a:rPr lang="en-US" sz="1000" b="1" i="0" smtClean="0">
                  <a:latin typeface="Cambria Math" charset="0"/>
                </a:rPr>
                <a:t>_</a:t>
              </a:r>
              <a:r>
                <a:rPr lang="en-US" sz="1000" b="1" i="0">
                  <a:latin typeface="Cambria Math" charset="0"/>
                </a:rPr>
                <a:t>𝒎=</a:t>
              </a:r>
              <a:r>
                <a:rPr lang="en-US" sz="1000" b="1" i="1" dirty="0">
                  <a:latin typeface="Cambria Math" charset="0"/>
                </a:rPr>
                <a:t> </a:t>
              </a:r>
              <a:r>
                <a:rPr lang="en-US" sz="1000" b="1" i="0" dirty="0">
                  <a:latin typeface="Cambria Math" charset="0"/>
                </a:rPr>
                <a:t>√(𝑰𝑾𝑪</a:t>
              </a:r>
              <a:r>
                <a:rPr lang="mr-IN" sz="1000" b="1" i="0" dirty="0">
                  <a:latin typeface="Cambria Math" charset="0"/>
                </a:rPr>
                <a:t>/(</a:t>
              </a:r>
              <a:r>
                <a:rPr lang="en-US" sz="1000" b="1" i="0" dirty="0">
                  <a:latin typeface="Cambria Math" charset="0"/>
                </a:rPr>
                <a:t>𝟏.𝟑𝟏 〖𝟏𝟎〗^(−𝟓) 𝑵_𝒕 </a:t>
              </a:r>
              <a:r>
                <a:rPr lang="mr-IN" sz="1000" b="1" i="0" dirty="0">
                  <a:latin typeface="Cambria Math" charset="0"/>
                </a:rPr>
                <a:t>)</a:t>
              </a:r>
              <a:r>
                <a:rPr lang="en-US" sz="1000" b="1" i="0" dirty="0">
                  <a:latin typeface="Cambria Math" charset="0"/>
                </a:rPr>
                <a:t>)</a:t>
              </a:r>
              <a:endParaRPr lang="en-US" sz="1000" b="1" dirty="0"/>
            </a:p>
          </dgm:t>
        </dgm:pt>
      </mc:Fallback>
    </mc:AlternateContent>
    <dgm:pt modelId="{4736E52C-857A-8F46-9086-C3BE72A9A7BE}" type="parTrans" cxnId="{52E29F5C-E247-0746-81CF-0CFD4291B969}">
      <dgm:prSet/>
      <dgm:spPr/>
      <dgm:t>
        <a:bodyPr/>
        <a:lstStyle/>
        <a:p>
          <a:endParaRPr lang="en-US"/>
        </a:p>
      </dgm:t>
    </dgm:pt>
    <dgm:pt modelId="{85B7CC6D-0CA5-8F4D-A1D2-A635ECDC45AF}" type="sibTrans" cxnId="{52E29F5C-E247-0746-81CF-0CFD4291B969}">
      <dgm:prSet/>
      <dgm:spPr/>
      <dgm:t>
        <a:bodyPr/>
        <a:lstStyle/>
        <a:p>
          <a:endParaRPr lang="en-US"/>
        </a:p>
      </dgm:t>
    </dgm:pt>
    <mc:AlternateContent xmlns:mc="http://schemas.openxmlformats.org/markup-compatibility/2006" xmlns:a14="http://schemas.microsoft.com/office/drawing/2010/main">
      <mc:Choice Requires="a14">
        <dgm:pt modelId="{80722009-89CF-3645-BF00-C5AD82E91A90}">
          <dgm:prSet phldrT="[Text]"/>
          <dgm:spPr/>
          <dgm:t>
            <a:bodyPr/>
            <a:lstStyle/>
            <a:p>
              <a:pPr/>
              <a14:m>
                <m:oMathPara xmlns:m="http://schemas.openxmlformats.org/officeDocument/2006/math">
                  <m:oMathParaPr>
                    <m:jc m:val="centerGroup"/>
                  </m:oMathParaPr>
                  <m:oMath xmlns:m="http://schemas.openxmlformats.org/officeDocument/2006/math">
                    <m:r>
                      <a:rPr lang="en-US" b="0" i="0" smtClean="0">
                        <a:latin typeface="Cambria Math" charset="0"/>
                      </a:rPr>
                      <m:t> </m:t>
                    </m:r>
                  </m:oMath>
                </m:oMathPara>
              </a14:m>
              <a:endParaRPr lang="en-US" dirty="0"/>
            </a:p>
          </dgm:t>
        </dgm:pt>
      </mc:Choice>
      <mc:Fallback xmlns="">
        <dgm:pt modelId="{80722009-89CF-3645-BF00-C5AD82E91A90}">
          <dgm:prSet phldrT="[Text]"/>
          <dgm:spPr/>
          <dgm:t>
            <a:bodyPr/>
            <a:lstStyle/>
            <a:p>
              <a:r>
                <a:rPr lang="en-US" b="0" i="0" smtClean="0">
                  <a:latin typeface="Cambria Math" charset="0"/>
                </a:rPr>
                <a:t> </a:t>
              </a:r>
              <a:endParaRPr lang="en-US" dirty="0"/>
            </a:p>
          </dgm:t>
        </dgm:pt>
      </mc:Fallback>
    </mc:AlternateContent>
    <dgm:pt modelId="{B3CD29AC-61A9-BE4D-8744-86D4C0D56809}" type="sibTrans" cxnId="{930A352E-C67A-E745-9512-F5B630F1607F}">
      <dgm:prSet/>
      <dgm:spPr/>
      <dgm:t>
        <a:bodyPr/>
        <a:lstStyle/>
        <a:p>
          <a:endParaRPr lang="en-US"/>
        </a:p>
      </dgm:t>
    </dgm:pt>
    <dgm:pt modelId="{13CA05C5-AEFE-D54E-A57C-0CB870F58B81}" type="parTrans" cxnId="{930A352E-C67A-E745-9512-F5B630F1607F}">
      <dgm:prSet/>
      <dgm:spPr/>
      <dgm:t>
        <a:bodyPr/>
        <a:lstStyle/>
        <a:p>
          <a:endParaRPr lang="en-US"/>
        </a:p>
      </dgm:t>
    </dgm:pt>
    <mc:AlternateContent xmlns:mc="http://schemas.openxmlformats.org/markup-compatibility/2006" xmlns:a14="http://schemas.microsoft.com/office/drawing/2010/main">
      <mc:Choice Requires="a14">
        <dgm:pt modelId="{BDA987A4-7D39-0F47-8C03-BDCB8C0FC1CC}">
          <dgm:prSet custT="1"/>
          <dgm:spPr/>
          <dgm:t>
            <a:bodyPr/>
            <a:lstStyle/>
            <a:p>
              <a:pPr/>
              <a14:m>
                <m:oMathPara xmlns:m="http://schemas.openxmlformats.org/officeDocument/2006/math">
                  <m:oMathParaPr>
                    <m:jc m:val="centerGroup"/>
                  </m:oMathParaPr>
                  <m:oMath xmlns:m="http://schemas.openxmlformats.org/officeDocument/2006/math">
                    <m:sSub>
                      <m:sSubPr>
                        <m:ctrlPr>
                          <a:rPr lang="en-US" sz="1200" b="1" i="1" smtClean="0">
                            <a:latin typeface="Cambria Math" charset="0"/>
                          </a:rPr>
                        </m:ctrlPr>
                      </m:sSubPr>
                      <m:e>
                        <m:r>
                          <a:rPr lang="en-US" sz="1200" b="1" i="1" smtClean="0">
                            <a:latin typeface="Cambria Math" charset="0"/>
                          </a:rPr>
                          <m:t>𝑵</m:t>
                        </m:r>
                      </m:e>
                      <m:sub>
                        <m:r>
                          <a:rPr lang="en-US" sz="1200" b="1" i="1" smtClean="0">
                            <a:latin typeface="Cambria Math" charset="0"/>
                          </a:rPr>
                          <m:t>𝒕</m:t>
                        </m:r>
                      </m:sub>
                    </m:sSub>
                    <m:r>
                      <a:rPr lang="en-US" sz="1200" b="1" i="1">
                        <a:latin typeface="Cambria Math" charset="0"/>
                      </a:rPr>
                      <m:t>=</m:t>
                    </m:r>
                    <m:nary>
                      <m:naryPr>
                        <m:ctrlPr>
                          <a:rPr lang="is-IS" sz="1200" b="1" i="1">
                            <a:latin typeface="Cambria Math" charset="0"/>
                          </a:rPr>
                        </m:ctrlPr>
                      </m:naryPr>
                      <m:sub>
                        <m:r>
                          <a:rPr lang="en-US" sz="1200" b="1" i="1" smtClean="0">
                            <a:latin typeface="Cambria Math" charset="0"/>
                          </a:rPr>
                          <m:t>𝟎</m:t>
                        </m:r>
                      </m:sub>
                      <m:sup>
                        <m:r>
                          <a:rPr lang="en-US" sz="1200" b="1" i="1" smtClean="0">
                            <a:latin typeface="Cambria Math" charset="0"/>
                          </a:rPr>
                          <m:t>𝑫</m:t>
                        </m:r>
                      </m:sup>
                      <m:e>
                        <m:r>
                          <a:rPr lang="en-US" sz="1200" b="1" i="1">
                            <a:latin typeface="Cambria Math" charset="0"/>
                          </a:rPr>
                          <m:t> </m:t>
                        </m:r>
                        <m:sSub>
                          <m:sSubPr>
                            <m:ctrlPr>
                              <a:rPr lang="en-US" sz="1200" b="1" i="1">
                                <a:latin typeface="Cambria Math" charset="0"/>
                              </a:rPr>
                            </m:ctrlPr>
                          </m:sSubPr>
                          <m:e>
                            <m:r>
                              <a:rPr lang="en-US" sz="1200" b="1" i="1">
                                <a:latin typeface="Cambria Math" charset="0"/>
                              </a:rPr>
                              <m:t>𝑵</m:t>
                            </m:r>
                          </m:e>
                          <m:sub>
                            <m:r>
                              <a:rPr lang="en-US" sz="1200" b="1" i="1">
                                <a:latin typeface="Cambria Math" charset="0"/>
                              </a:rPr>
                              <m:t>𝑫</m:t>
                            </m:r>
                          </m:sub>
                        </m:sSub>
                        <m:r>
                          <a:rPr lang="en-US" sz="1200" b="1" i="1">
                            <a:latin typeface="Cambria Math" charset="0"/>
                          </a:rPr>
                          <m:t>𝒅𝑫</m:t>
                        </m:r>
                        <m:r>
                          <a:rPr lang="en-US" sz="1200" b="1" i="1">
                            <a:latin typeface="Cambria Math" charset="0"/>
                          </a:rPr>
                          <m:t> </m:t>
                        </m:r>
                      </m:e>
                    </m:nary>
                  </m:oMath>
                </m:oMathPara>
              </a14:m>
              <a:endParaRPr lang="en-US" sz="1200" dirty="0"/>
            </a:p>
          </dgm:t>
        </dgm:pt>
      </mc:Choice>
      <mc:Fallback xmlns="">
        <dgm:pt modelId="{BDA987A4-7D39-0F47-8C03-BDCB8C0FC1CC}">
          <dgm:prSet custT="1"/>
          <dgm:spPr/>
          <dgm:t>
            <a:bodyPr/>
            <a:lstStyle/>
            <a:p>
              <a:r>
                <a:rPr lang="en-US" sz="1200" b="1" i="0" smtClean="0">
                  <a:latin typeface="Cambria Math" charset="0"/>
                </a:rPr>
                <a:t>𝑵</a:t>
              </a:r>
              <a:r>
                <a:rPr lang="en-US" sz="1200" b="1" i="0" smtClean="0">
                  <a:latin typeface="Cambria Math" charset="0"/>
                </a:rPr>
                <a:t>_</a:t>
              </a:r>
              <a:r>
                <a:rPr lang="en-US" sz="1200" b="1" i="0" smtClean="0">
                  <a:latin typeface="Cambria Math" charset="0"/>
                </a:rPr>
                <a:t>𝒕</a:t>
              </a:r>
              <a:r>
                <a:rPr lang="en-US" sz="1200" b="1" i="0">
                  <a:latin typeface="Cambria Math" charset="0"/>
                </a:rPr>
                <a:t>=</a:t>
              </a:r>
              <a:r>
                <a:rPr lang="is-IS" sz="1200" b="1" i="0">
                  <a:latin typeface="Cambria Math" charset="0"/>
                </a:rPr>
                <a:t>∫</a:t>
              </a:r>
              <a:r>
                <a:rPr lang="en-US" sz="1200" b="1" i="0" smtClean="0">
                  <a:latin typeface="Cambria Math" charset="0"/>
                </a:rPr>
                <a:t>_𝟎^𝑫</a:t>
              </a:r>
              <a:r>
                <a:rPr lang="en-US" sz="1200" b="1" i="0">
                  <a:latin typeface="Cambria Math" charset="0"/>
                </a:rPr>
                <a:t>▒</a:t>
              </a:r>
              <a:r>
                <a:rPr lang="en-US" sz="1200" b="1" i="0" smtClean="0">
                  <a:latin typeface="Cambria Math" charset="0"/>
                </a:rPr>
                <a:t>〖</a:t>
              </a:r>
              <a:r>
                <a:rPr lang="en-US" sz="1200" b="1" i="0">
                  <a:latin typeface="Cambria Math" charset="0"/>
                </a:rPr>
                <a:t> 𝑵_𝑫 𝒅𝑫 </a:t>
              </a:r>
              <a:r>
                <a:rPr lang="en-US" sz="1200" b="1" i="0" smtClean="0">
                  <a:latin typeface="Cambria Math" charset="0"/>
                </a:rPr>
                <a:t>〗</a:t>
              </a:r>
              <a:endParaRPr lang="en-US" sz="1200" dirty="0"/>
            </a:p>
          </dgm:t>
        </dgm:pt>
      </mc:Fallback>
    </mc:AlternateContent>
    <dgm:pt modelId="{7671387C-E7E2-D74D-B613-0C451EE6DEFA}" type="parTrans" cxnId="{E3FD5544-DF0B-1540-8DCF-98CE325FAF2F}">
      <dgm:prSet/>
      <dgm:spPr/>
      <dgm:t>
        <a:bodyPr/>
        <a:lstStyle/>
        <a:p>
          <a:endParaRPr lang="en-US"/>
        </a:p>
      </dgm:t>
    </dgm:pt>
    <dgm:pt modelId="{01F81E45-9EF4-0C48-966E-D3252AE73EF8}" type="sibTrans" cxnId="{E3FD5544-DF0B-1540-8DCF-98CE325FAF2F}">
      <dgm:prSet/>
      <dgm:spPr/>
      <dgm:t>
        <a:bodyPr/>
        <a:lstStyle/>
        <a:p>
          <a:endParaRPr lang="en-US"/>
        </a:p>
      </dgm:t>
    </dgm:pt>
    <dgm:pt modelId="{5BC34F28-AD9C-974D-B4CF-19E5B2C7B49E}">
      <dgm:prSet phldrT="[Text]" custT="1"/>
      <dgm:spPr/>
      <dgm:t>
        <a:bodyPr/>
        <a:lstStyle/>
        <a:p>
          <a:pPr marL="57150" lvl="1" indent="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en-US" sz="1000" b="1" dirty="0" smtClean="0"/>
            <a:t>For</a:t>
          </a:r>
          <a:r>
            <a:rPr lang="en-US" sz="1000" b="1" baseline="0" dirty="0" smtClean="0"/>
            <a:t> ice and snow respectively</a:t>
          </a:r>
          <a:endParaRPr lang="en-US" sz="1000" b="1" dirty="0"/>
        </a:p>
      </dgm:t>
    </dgm:pt>
    <dgm:pt modelId="{2B0AA848-40E3-934C-A7C0-18A2885C52E3}" type="parTrans" cxnId="{559545DF-FAE7-D04A-A3B1-340CB20A3A5E}">
      <dgm:prSet/>
      <dgm:spPr/>
      <dgm:t>
        <a:bodyPr/>
        <a:lstStyle/>
        <a:p>
          <a:endParaRPr lang="en-US"/>
        </a:p>
      </dgm:t>
    </dgm:pt>
    <dgm:pt modelId="{7A8D6DC6-0659-7D4B-84B5-F1544F43CAEB}" type="sibTrans" cxnId="{559545DF-FAE7-D04A-A3B1-340CB20A3A5E}">
      <dgm:prSet/>
      <dgm:spPr/>
      <dgm:t>
        <a:bodyPr/>
        <a:lstStyle/>
        <a:p>
          <a:endParaRPr lang="en-US"/>
        </a:p>
      </dgm:t>
    </dgm:pt>
    <dgm:pt modelId="{E7F213CB-A4B2-5941-8FBA-A0FD4C723214}">
      <dgm:prSet phldrT="[Text]" custT="1"/>
      <dgm:spPr/>
      <dgm:t>
        <a:bodyPr/>
        <a:lstStyle/>
        <a:p>
          <a:pPr marL="228600" marR="0" lvl="1" indent="-228600" algn="l" defTabSz="889000" rtl="0" eaLnBrk="1" fontAlgn="auto" latinLnBrk="0" hangingPunct="1">
            <a:lnSpc>
              <a:spcPct val="90000"/>
            </a:lnSpc>
            <a:spcBef>
              <a:spcPct val="0"/>
            </a:spcBef>
            <a:spcAft>
              <a:spcPct val="15000"/>
            </a:spcAft>
            <a:buClrTx/>
            <a:buSzTx/>
            <a:buFontTx/>
            <a:buNone/>
            <a:tabLst/>
            <a:defRPr/>
          </a:pPr>
          <a:endParaRPr lang="en-US" sz="2000" dirty="0"/>
        </a:p>
      </dgm:t>
    </dgm:pt>
    <dgm:pt modelId="{B5D979E0-FBFE-0849-BD8A-1859E59B3C47}" type="parTrans" cxnId="{0A15BAA6-8F71-F54E-9CDF-31446F2E825F}">
      <dgm:prSet/>
      <dgm:spPr/>
      <dgm:t>
        <a:bodyPr/>
        <a:lstStyle/>
        <a:p>
          <a:endParaRPr lang="en-US"/>
        </a:p>
      </dgm:t>
    </dgm:pt>
    <dgm:pt modelId="{65D78E57-50A4-DA4A-8A45-5914AB8A3F40}" type="sibTrans" cxnId="{0A15BAA6-8F71-F54E-9CDF-31446F2E825F}">
      <dgm:prSet/>
      <dgm:spPr/>
      <dgm:t>
        <a:bodyPr/>
        <a:lstStyle/>
        <a:p>
          <a:endParaRPr lang="en-US"/>
        </a:p>
      </dgm:t>
    </dgm:pt>
    <dgm:pt modelId="{DE03B677-C362-F345-BB66-8D122060F9F9}" type="pres">
      <dgm:prSet presAssocID="{D740F799-52E4-FB44-BA6B-E83B4BAE2F48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B0DBA049-99A8-E54B-9CA7-EA619286484B}" type="pres">
      <dgm:prSet presAssocID="{D740F799-52E4-FB44-BA6B-E83B4BAE2F48}" presName="tSp" presStyleCnt="0"/>
      <dgm:spPr/>
    </dgm:pt>
    <dgm:pt modelId="{76B6ACED-535F-5B4B-B255-5621D5115AF7}" type="pres">
      <dgm:prSet presAssocID="{D740F799-52E4-FB44-BA6B-E83B4BAE2F48}" presName="bSp" presStyleCnt="0"/>
      <dgm:spPr/>
    </dgm:pt>
    <dgm:pt modelId="{9D8A9D72-F439-BC46-B51B-A67C65FA6BDA}" type="pres">
      <dgm:prSet presAssocID="{D740F799-52E4-FB44-BA6B-E83B4BAE2F48}" presName="process" presStyleCnt="0"/>
      <dgm:spPr/>
    </dgm:pt>
    <dgm:pt modelId="{155F4C23-491C-784D-ACB8-BA43EE840FA1}" type="pres">
      <dgm:prSet presAssocID="{861A274C-26DF-3642-9DC6-034DF9EEE532}" presName="composite1" presStyleCnt="0"/>
      <dgm:spPr/>
    </dgm:pt>
    <dgm:pt modelId="{D2489DE9-BD76-EE44-9356-C9605FE94A5A}" type="pres">
      <dgm:prSet presAssocID="{861A274C-26DF-3642-9DC6-034DF9EEE532}" presName="dummyNode1" presStyleLbl="node1" presStyleIdx="0" presStyleCnt="3"/>
      <dgm:spPr/>
    </dgm:pt>
    <dgm:pt modelId="{6D74227D-D6E8-E248-89F8-860C2C390CD2}" type="pres">
      <dgm:prSet presAssocID="{861A274C-26DF-3642-9DC6-034DF9EEE532}" presName="childNode1" presStyleLbl="bgAcc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2D1B4DF-CF67-8F43-BFCD-6B47F1FF4946}" type="pres">
      <dgm:prSet presAssocID="{861A274C-26DF-3642-9DC6-034DF9EEE532}" presName="childNode1tx" presStyleLbl="bgAcc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16E0CFD-FCB4-B845-AAD2-00F2B22FE009}" type="pres">
      <dgm:prSet presAssocID="{861A274C-26DF-3642-9DC6-034DF9EEE532}" presName="parentNode1" presStyleLbl="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EB5C6D6-BB91-1247-9D64-A59ABEDEF38D}" type="pres">
      <dgm:prSet presAssocID="{861A274C-26DF-3642-9DC6-034DF9EEE532}" presName="connSite1" presStyleCnt="0"/>
      <dgm:spPr/>
    </dgm:pt>
    <dgm:pt modelId="{95307BBA-5230-CE47-94B4-EAFF2575A5D0}" type="pres">
      <dgm:prSet presAssocID="{4EBA4B23-5344-9943-AE24-DA0B4B0EFB90}" presName="Name9" presStyleLbl="sibTrans2D1" presStyleIdx="0" presStyleCnt="2"/>
      <dgm:spPr/>
      <dgm:t>
        <a:bodyPr/>
        <a:lstStyle/>
        <a:p>
          <a:endParaRPr lang="en-US"/>
        </a:p>
      </dgm:t>
    </dgm:pt>
    <dgm:pt modelId="{E91F2F54-86A9-DD4A-9B66-20E53D7C5A64}" type="pres">
      <dgm:prSet presAssocID="{1753DD2D-A8F1-8843-B577-0A78A3EF33A7}" presName="composite2" presStyleCnt="0"/>
      <dgm:spPr/>
    </dgm:pt>
    <dgm:pt modelId="{FB254EEA-ABDA-D84E-98FA-5CDEF29422C2}" type="pres">
      <dgm:prSet presAssocID="{1753DD2D-A8F1-8843-B577-0A78A3EF33A7}" presName="dummyNode2" presStyleLbl="node1" presStyleIdx="0" presStyleCnt="3"/>
      <dgm:spPr/>
    </dgm:pt>
    <dgm:pt modelId="{EF07548F-8F62-DA44-9F07-841FAACFF98C}" type="pres">
      <dgm:prSet presAssocID="{1753DD2D-A8F1-8843-B577-0A78A3EF33A7}" presName="childNode2" presStyleLbl="bgAcc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2DE156E-3F5A-2F4C-B8E0-5BD2BD1F0C45}" type="pres">
      <dgm:prSet presAssocID="{1753DD2D-A8F1-8843-B577-0A78A3EF33A7}" presName="childNode2tx" presStyleLbl="bgAcc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96ECCC9-6D0C-9842-A984-192E88A4A1CE}" type="pres">
      <dgm:prSet presAssocID="{1753DD2D-A8F1-8843-B577-0A78A3EF33A7}" presName="parentNode2" presStyleLbl="node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0039B10-C962-AB4F-BB26-38D6B4CDA25F}" type="pres">
      <dgm:prSet presAssocID="{1753DD2D-A8F1-8843-B577-0A78A3EF33A7}" presName="connSite2" presStyleCnt="0"/>
      <dgm:spPr/>
    </dgm:pt>
    <dgm:pt modelId="{9360D840-7BBA-F647-8477-2E338CBA56AB}" type="pres">
      <dgm:prSet presAssocID="{215CAF90-8367-204D-AC54-CC95E2CDBE56}" presName="Name18" presStyleLbl="sibTrans2D1" presStyleIdx="1" presStyleCnt="2"/>
      <dgm:spPr/>
      <dgm:t>
        <a:bodyPr/>
        <a:lstStyle/>
        <a:p>
          <a:endParaRPr lang="en-US"/>
        </a:p>
      </dgm:t>
    </dgm:pt>
    <dgm:pt modelId="{53C1F88C-5189-5B42-906F-4EB50B623BC9}" type="pres">
      <dgm:prSet presAssocID="{80722009-89CF-3645-BF00-C5AD82E91A90}" presName="composite1" presStyleCnt="0"/>
      <dgm:spPr/>
    </dgm:pt>
    <dgm:pt modelId="{82AE6BEB-B176-E54B-AF6B-55A01B5400ED}" type="pres">
      <dgm:prSet presAssocID="{80722009-89CF-3645-BF00-C5AD82E91A90}" presName="dummyNode1" presStyleLbl="node1" presStyleIdx="1" presStyleCnt="3"/>
      <dgm:spPr/>
    </dgm:pt>
    <dgm:pt modelId="{118078FF-2D41-AC41-832F-89E3C0D9FB34}" type="pres">
      <dgm:prSet presAssocID="{80722009-89CF-3645-BF00-C5AD82E91A90}" presName="childNode1" presStyleLbl="bgAcc1" presStyleIdx="2" presStyleCnt="3" custScaleX="100942" custScaleY="5661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2B9540E-92BA-4041-B2EA-EF0519E9AE89}" type="pres">
      <dgm:prSet presAssocID="{80722009-89CF-3645-BF00-C5AD82E91A90}" presName="childNode1tx" presStyleLbl="bgAcc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A461E4B-E684-7541-82E9-D1590510832F}" type="pres">
      <dgm:prSet presAssocID="{80722009-89CF-3645-BF00-C5AD82E91A90}" presName="parentNode1" presStyleLbl="node1" presStyleIdx="2" presStyleCnt="3" custScaleY="86349" custLinFactNeighborX="-12473" custLinFactNeighborY="11804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369A6F0-86BA-5741-9F72-C975AAE41139}" type="pres">
      <dgm:prSet presAssocID="{80722009-89CF-3645-BF00-C5AD82E91A90}" presName="connSite1" presStyleCnt="0"/>
      <dgm:spPr/>
    </dgm:pt>
  </dgm:ptLst>
  <dgm:cxnLst>
    <dgm:cxn modelId="{C4107979-ADC3-0C4C-9824-4CBC58A0DA95}" srcId="{80722009-89CF-3645-BF00-C5AD82E91A90}" destId="{C3C9F2BB-180C-E54D-BD03-6F92074442B7}" srcOrd="8" destOrd="0" parTransId="{EA80A631-DC50-9042-B383-740EC1A39E59}" sibTransId="{26F64476-B9D3-8B4F-A46E-2F49D51B5321}"/>
    <dgm:cxn modelId="{2D173FAB-DCF7-344F-831D-D95FEE74C8F3}" type="presOf" srcId="{C19C8FD5-C021-2848-B798-6A044A1338F4}" destId="{118078FF-2D41-AC41-832F-89E3C0D9FB34}" srcOrd="0" destOrd="6" presId="urn:microsoft.com/office/officeart/2005/8/layout/hProcess4"/>
    <dgm:cxn modelId="{C2C4749C-0C3F-264D-AAB6-D54D9C1C7641}" type="presOf" srcId="{9C0F42C9-4761-4749-9602-5404071FDDC0}" destId="{118078FF-2D41-AC41-832F-89E3C0D9FB34}" srcOrd="0" destOrd="0" presId="urn:microsoft.com/office/officeart/2005/8/layout/hProcess4"/>
    <dgm:cxn modelId="{223896D0-EA18-5745-B07F-10E2F35F02B5}" srcId="{861A274C-26DF-3642-9DC6-034DF9EEE532}" destId="{23948839-DB88-824D-9D85-60611E0E1765}" srcOrd="1" destOrd="0" parTransId="{7E023DE2-26F0-F34F-9B2E-225D58764564}" sibTransId="{BB59A2CE-6C3F-F144-913F-4A700E89BFE8}"/>
    <dgm:cxn modelId="{DE2A1509-709F-044D-945C-0E50CBB44BCE}" type="presOf" srcId="{6AF8AE69-5814-E54C-B107-D501B4AB0777}" destId="{B2DE156E-3F5A-2F4C-B8E0-5BD2BD1F0C45}" srcOrd="1" destOrd="1" presId="urn:microsoft.com/office/officeart/2005/8/layout/hProcess4"/>
    <dgm:cxn modelId="{FA0AAB86-1D96-DB44-9BF8-9B2D5D050A19}" srcId="{D740F799-52E4-FB44-BA6B-E83B4BAE2F48}" destId="{861A274C-26DF-3642-9DC6-034DF9EEE532}" srcOrd="0" destOrd="0" parTransId="{0E94FA5C-4DB9-6749-8606-AC82B25C2C99}" sibTransId="{4EBA4B23-5344-9943-AE24-DA0B4B0EFB90}"/>
    <dgm:cxn modelId="{3DE3BFB7-6B17-F24F-8967-3191E0F4CD92}" type="presOf" srcId="{6151AD55-2818-294C-A705-9ACACCDC2CA2}" destId="{B2B9540E-92BA-4041-B2EA-EF0519E9AE89}" srcOrd="1" destOrd="5" presId="urn:microsoft.com/office/officeart/2005/8/layout/hProcess4"/>
    <dgm:cxn modelId="{FCF31009-387C-AE41-A0C3-9F0D2FB8B721}" type="presOf" srcId="{322541B9-CC8B-3C4B-828E-8EA8B1EAB29B}" destId="{B2B9540E-92BA-4041-B2EA-EF0519E9AE89}" srcOrd="1" destOrd="9" presId="urn:microsoft.com/office/officeart/2005/8/layout/hProcess4"/>
    <dgm:cxn modelId="{C6F9B970-E144-4C42-8F96-A10131035E04}" type="presOf" srcId="{215CAF90-8367-204D-AC54-CC95E2CDBE56}" destId="{9360D840-7BBA-F647-8477-2E338CBA56AB}" srcOrd="0" destOrd="0" presId="urn:microsoft.com/office/officeart/2005/8/layout/hProcess4"/>
    <dgm:cxn modelId="{63123345-CA95-FB41-A712-0C9D20118493}" type="presOf" srcId="{23948839-DB88-824D-9D85-60611E0E1765}" destId="{32D1B4DF-CF67-8F43-BFCD-6B47F1FF4946}" srcOrd="1" destOrd="1" presId="urn:microsoft.com/office/officeart/2005/8/layout/hProcess4"/>
    <dgm:cxn modelId="{3FB3512E-4037-8D4C-8960-495786444A64}" srcId="{861A274C-26DF-3642-9DC6-034DF9EEE532}" destId="{0587FFF6-4FCA-E746-A9FE-E380F75B73C0}" srcOrd="2" destOrd="0" parTransId="{C80F8DC2-8BDE-0F4B-9F2A-ADA6147D648A}" sibTransId="{E91C7132-CB12-6F4E-8058-39A1DC6B175C}"/>
    <dgm:cxn modelId="{CB81D6D4-FF9E-AC44-B6DB-156B1F4C2C7F}" type="presOf" srcId="{8B38F306-7BA9-3744-93EE-85EF1EB780F0}" destId="{B2DE156E-3F5A-2F4C-B8E0-5BD2BD1F0C45}" srcOrd="1" destOrd="0" presId="urn:microsoft.com/office/officeart/2005/8/layout/hProcess4"/>
    <dgm:cxn modelId="{84C6D5DC-FFAD-E346-AD52-884AB2F19D15}" type="presOf" srcId="{C3C9F2BB-180C-E54D-BD03-6F92074442B7}" destId="{118078FF-2D41-AC41-832F-89E3C0D9FB34}" srcOrd="0" destOrd="8" presId="urn:microsoft.com/office/officeart/2005/8/layout/hProcess4"/>
    <dgm:cxn modelId="{1258DD20-B9C1-1241-A3DD-EEED29854D90}" type="presOf" srcId="{6AF8AE69-5814-E54C-B107-D501B4AB0777}" destId="{EF07548F-8F62-DA44-9F07-841FAACFF98C}" srcOrd="0" destOrd="1" presId="urn:microsoft.com/office/officeart/2005/8/layout/hProcess4"/>
    <dgm:cxn modelId="{D669DE07-6E8C-8F4A-A3D4-D05523C6FC13}" type="presOf" srcId="{80722009-89CF-3645-BF00-C5AD82E91A90}" destId="{8A461E4B-E684-7541-82E9-D1590510832F}" srcOrd="0" destOrd="0" presId="urn:microsoft.com/office/officeart/2005/8/layout/hProcess4"/>
    <dgm:cxn modelId="{BE82056A-75B7-404E-91FB-466A3A2AEEB5}" type="presOf" srcId="{C19C8FD5-C021-2848-B798-6A044A1338F4}" destId="{B2B9540E-92BA-4041-B2EA-EF0519E9AE89}" srcOrd="1" destOrd="6" presId="urn:microsoft.com/office/officeart/2005/8/layout/hProcess4"/>
    <dgm:cxn modelId="{EE96B45E-9976-B44E-A8A0-BC4D6C8CA5D2}" type="presOf" srcId="{0587FFF6-4FCA-E746-A9FE-E380F75B73C0}" destId="{32D1B4DF-CF67-8F43-BFCD-6B47F1FF4946}" srcOrd="1" destOrd="2" presId="urn:microsoft.com/office/officeart/2005/8/layout/hProcess4"/>
    <dgm:cxn modelId="{E3FD5544-DF0B-1540-8DCF-98CE325FAF2F}" srcId="{80722009-89CF-3645-BF00-C5AD82E91A90}" destId="{BDA987A4-7D39-0F47-8C03-BDCB8C0FC1CC}" srcOrd="1" destOrd="0" parTransId="{7671387C-E7E2-D74D-B613-0C451EE6DEFA}" sibTransId="{01F81E45-9EF4-0C48-966E-D3252AE73EF8}"/>
    <dgm:cxn modelId="{48240D78-F7F0-5D40-8F7E-ABFD281F1F8B}" type="presOf" srcId="{56A447B9-143C-CB49-AA0C-A5168B3D8389}" destId="{118078FF-2D41-AC41-832F-89E3C0D9FB34}" srcOrd="0" destOrd="7" presId="urn:microsoft.com/office/officeart/2005/8/layout/hProcess4"/>
    <dgm:cxn modelId="{5820B1E3-335F-0246-B284-F8BB0A8FC6C5}" srcId="{80722009-89CF-3645-BF00-C5AD82E91A90}" destId="{9C0F42C9-4761-4749-9602-5404071FDDC0}" srcOrd="0" destOrd="0" parTransId="{AA6E4DDE-8132-CE43-96CB-5D4D44F14B2B}" sibTransId="{64F97B9B-8263-4A4C-A214-E27506634BDD}"/>
    <dgm:cxn modelId="{E98EA8A9-ECF1-184E-B38C-6C415D52FAD9}" type="presOf" srcId="{32DFE91C-C2FB-A84D-A8EA-3A3B2D9A28FC}" destId="{118078FF-2D41-AC41-832F-89E3C0D9FB34}" srcOrd="0" destOrd="10" presId="urn:microsoft.com/office/officeart/2005/8/layout/hProcess4"/>
    <dgm:cxn modelId="{56338357-E0E7-FE48-ADA8-1CA201E9B440}" type="presOf" srcId="{327D8DB2-DE04-8943-98AE-D8F85748AEE0}" destId="{B2B9540E-92BA-4041-B2EA-EF0519E9AE89}" srcOrd="1" destOrd="4" presId="urn:microsoft.com/office/officeart/2005/8/layout/hProcess4"/>
    <dgm:cxn modelId="{445337A0-37EA-2E4E-9634-DCB482E5D4AE}" srcId="{80722009-89CF-3645-BF00-C5AD82E91A90}" destId="{6151AD55-2818-294C-A705-9ACACCDC2CA2}" srcOrd="5" destOrd="0" parTransId="{3533A204-E28E-8F43-8486-433620021A9E}" sibTransId="{12E99658-B629-7040-B185-78CA5BBBA3BD}"/>
    <dgm:cxn modelId="{CDF8C307-BB2E-8B46-B02A-BED9424DECB9}" type="presOf" srcId="{4EBA4B23-5344-9943-AE24-DA0B4B0EFB90}" destId="{95307BBA-5230-CE47-94B4-EAFF2575A5D0}" srcOrd="0" destOrd="0" presId="urn:microsoft.com/office/officeart/2005/8/layout/hProcess4"/>
    <dgm:cxn modelId="{1A43CDB9-6F49-4844-8BA9-AE76C1C52F52}" type="presOf" srcId="{D740F799-52E4-FB44-BA6B-E83B4BAE2F48}" destId="{DE03B677-C362-F345-BB66-8D122060F9F9}" srcOrd="0" destOrd="0" presId="urn:microsoft.com/office/officeart/2005/8/layout/hProcess4"/>
    <dgm:cxn modelId="{1BD2A826-6FC0-9343-859A-98667AD8E536}" type="presOf" srcId="{BDA987A4-7D39-0F47-8C03-BDCB8C0FC1CC}" destId="{B2B9540E-92BA-4041-B2EA-EF0519E9AE89}" srcOrd="1" destOrd="1" presId="urn:microsoft.com/office/officeart/2005/8/layout/hProcess4"/>
    <dgm:cxn modelId="{B9626D6A-F890-3746-8672-E42A632F376D}" srcId="{1753DD2D-A8F1-8843-B577-0A78A3EF33A7}" destId="{8B38F306-7BA9-3744-93EE-85EF1EB780F0}" srcOrd="0" destOrd="0" parTransId="{88339FBA-997E-9042-AE79-8AF46F409A1A}" sibTransId="{9125EAE9-933A-D349-BAE9-C38FB2E4A503}"/>
    <dgm:cxn modelId="{9A0B8E0A-BC0B-A041-807A-79E250AE95B4}" type="presOf" srcId="{BDA987A4-7D39-0F47-8C03-BDCB8C0FC1CC}" destId="{118078FF-2D41-AC41-832F-89E3C0D9FB34}" srcOrd="0" destOrd="1" presId="urn:microsoft.com/office/officeart/2005/8/layout/hProcess4"/>
    <dgm:cxn modelId="{E568AEA2-3B7E-F44C-B505-08E699FA1112}" srcId="{1753DD2D-A8F1-8843-B577-0A78A3EF33A7}" destId="{6AF8AE69-5814-E54C-B107-D501B4AB0777}" srcOrd="1" destOrd="0" parTransId="{0C789252-F06D-E548-A967-5C83E3284E27}" sibTransId="{69F5313C-A97D-A847-883F-611E9F2BC711}"/>
    <dgm:cxn modelId="{559545DF-FAE7-D04A-A3B1-340CB20A3A5E}" srcId="{80722009-89CF-3645-BF00-C5AD82E91A90}" destId="{5BC34F28-AD9C-974D-B4CF-19E5B2C7B49E}" srcOrd="3" destOrd="0" parTransId="{2B0AA848-40E3-934C-A7C0-18A2885C52E3}" sibTransId="{7A8D6DC6-0659-7D4B-84B5-F1544F43CAEB}"/>
    <dgm:cxn modelId="{930A352E-C67A-E745-9512-F5B630F1607F}" srcId="{D740F799-52E4-FB44-BA6B-E83B4BAE2F48}" destId="{80722009-89CF-3645-BF00-C5AD82E91A90}" srcOrd="2" destOrd="0" parTransId="{13CA05C5-AEFE-D54E-A57C-0CB870F58B81}" sibTransId="{B3CD29AC-61A9-BE4D-8744-86D4C0D56809}"/>
    <dgm:cxn modelId="{A4B15764-E2AC-B44E-97D7-9F55AF318E6B}" type="presOf" srcId="{322541B9-CC8B-3C4B-828E-8EA8B1EAB29B}" destId="{118078FF-2D41-AC41-832F-89E3C0D9FB34}" srcOrd="0" destOrd="9" presId="urn:microsoft.com/office/officeart/2005/8/layout/hProcess4"/>
    <dgm:cxn modelId="{0044D9FB-917A-3842-B037-5D0C4EB1BBBB}" type="presOf" srcId="{32DFE91C-C2FB-A84D-A8EA-3A3B2D9A28FC}" destId="{B2B9540E-92BA-4041-B2EA-EF0519E9AE89}" srcOrd="1" destOrd="10" presId="urn:microsoft.com/office/officeart/2005/8/layout/hProcess4"/>
    <dgm:cxn modelId="{4A1DA58A-FC53-2F4E-B018-DA81AA80C9D7}" srcId="{80722009-89CF-3645-BF00-C5AD82E91A90}" destId="{32DFE91C-C2FB-A84D-A8EA-3A3B2D9A28FC}" srcOrd="10" destOrd="0" parTransId="{49A74F22-3AAB-1D4E-9823-4397D5A64074}" sibTransId="{442AF22A-2E7F-2148-8EAF-1239539B258C}"/>
    <dgm:cxn modelId="{55E2FDA2-2FE6-0941-BDF9-135B87D81F53}" type="presOf" srcId="{E7F213CB-A4B2-5941-8FBA-A0FD4C723214}" destId="{6D74227D-D6E8-E248-89F8-860C2C390CD2}" srcOrd="0" destOrd="0" presId="urn:microsoft.com/office/officeart/2005/8/layout/hProcess4"/>
    <dgm:cxn modelId="{3E7A0CE3-E433-4943-B068-E022A0BEDD8D}" type="presOf" srcId="{56A447B9-143C-CB49-AA0C-A5168B3D8389}" destId="{B2B9540E-92BA-4041-B2EA-EF0519E9AE89}" srcOrd="1" destOrd="7" presId="urn:microsoft.com/office/officeart/2005/8/layout/hProcess4"/>
    <dgm:cxn modelId="{5EE723D2-C739-764D-826A-EE9361AAF494}" type="presOf" srcId="{5BC34F28-AD9C-974D-B4CF-19E5B2C7B49E}" destId="{118078FF-2D41-AC41-832F-89E3C0D9FB34}" srcOrd="0" destOrd="3" presId="urn:microsoft.com/office/officeart/2005/8/layout/hProcess4"/>
    <dgm:cxn modelId="{1065945C-C178-924B-94B9-82A2E7FC982A}" type="presOf" srcId="{23948839-DB88-824D-9D85-60611E0E1765}" destId="{6D74227D-D6E8-E248-89F8-860C2C390CD2}" srcOrd="0" destOrd="1" presId="urn:microsoft.com/office/officeart/2005/8/layout/hProcess4"/>
    <dgm:cxn modelId="{8C386FF7-22E2-694A-9C09-C5CDC61A9BD2}" type="presOf" srcId="{955F17BB-3D1A-1941-AC08-D39A414B3B3C}" destId="{B2B9540E-92BA-4041-B2EA-EF0519E9AE89}" srcOrd="1" destOrd="2" presId="urn:microsoft.com/office/officeart/2005/8/layout/hProcess4"/>
    <dgm:cxn modelId="{6FA21A0A-B21A-5C42-9868-6E5271B78000}" type="presOf" srcId="{0587FFF6-4FCA-E746-A9FE-E380F75B73C0}" destId="{6D74227D-D6E8-E248-89F8-860C2C390CD2}" srcOrd="0" destOrd="2" presId="urn:microsoft.com/office/officeart/2005/8/layout/hProcess4"/>
    <dgm:cxn modelId="{A962D0CD-99B2-3A45-8D39-E54E9A60FB6B}" type="presOf" srcId="{1753DD2D-A8F1-8843-B577-0A78A3EF33A7}" destId="{596ECCC9-6D0C-9842-A984-192E88A4A1CE}" srcOrd="0" destOrd="0" presId="urn:microsoft.com/office/officeart/2005/8/layout/hProcess4"/>
    <dgm:cxn modelId="{C941AFC0-3BB4-8C4D-8513-B0E40A5E5272}" type="presOf" srcId="{6151AD55-2818-294C-A705-9ACACCDC2CA2}" destId="{118078FF-2D41-AC41-832F-89E3C0D9FB34}" srcOrd="0" destOrd="5" presId="urn:microsoft.com/office/officeart/2005/8/layout/hProcess4"/>
    <dgm:cxn modelId="{FF5EB8D3-E753-4A46-836D-65E8DA91DDAF}" type="presOf" srcId="{E7F213CB-A4B2-5941-8FBA-A0FD4C723214}" destId="{32D1B4DF-CF67-8F43-BFCD-6B47F1FF4946}" srcOrd="1" destOrd="0" presId="urn:microsoft.com/office/officeart/2005/8/layout/hProcess4"/>
    <dgm:cxn modelId="{D364BDEF-7EC1-F346-963A-5CED7BC85FFA}" type="presOf" srcId="{9C0F42C9-4761-4749-9602-5404071FDDC0}" destId="{B2B9540E-92BA-4041-B2EA-EF0519E9AE89}" srcOrd="1" destOrd="0" presId="urn:microsoft.com/office/officeart/2005/8/layout/hProcess4"/>
    <dgm:cxn modelId="{B3E8633E-3F57-4646-BE11-214C52672C7A}" type="presOf" srcId="{861A274C-26DF-3642-9DC6-034DF9EEE532}" destId="{E16E0CFD-FCB4-B845-AAD2-00F2B22FE009}" srcOrd="0" destOrd="0" presId="urn:microsoft.com/office/officeart/2005/8/layout/hProcess4"/>
    <dgm:cxn modelId="{EFFA0507-7406-6E49-9D3D-4F63C9795297}" type="presOf" srcId="{327D8DB2-DE04-8943-98AE-D8F85748AEE0}" destId="{118078FF-2D41-AC41-832F-89E3C0D9FB34}" srcOrd="0" destOrd="4" presId="urn:microsoft.com/office/officeart/2005/8/layout/hProcess4"/>
    <dgm:cxn modelId="{52E29F5C-E247-0746-81CF-0CFD4291B969}" srcId="{80722009-89CF-3645-BF00-C5AD82E91A90}" destId="{955F17BB-3D1A-1941-AC08-D39A414B3B3C}" srcOrd="2" destOrd="0" parTransId="{4736E52C-857A-8F46-9086-C3BE72A9A7BE}" sibTransId="{85B7CC6D-0CA5-8F4D-A1D2-A635ECDC45AF}"/>
    <dgm:cxn modelId="{68EFE644-AE1C-C948-9C0B-61B2E828E372}" type="presOf" srcId="{5BC34F28-AD9C-974D-B4CF-19E5B2C7B49E}" destId="{B2B9540E-92BA-4041-B2EA-EF0519E9AE89}" srcOrd="1" destOrd="3" presId="urn:microsoft.com/office/officeart/2005/8/layout/hProcess4"/>
    <dgm:cxn modelId="{845F0094-EA17-8148-A9BB-B1C42B114E4A}" srcId="{80722009-89CF-3645-BF00-C5AD82E91A90}" destId="{C19C8FD5-C021-2848-B798-6A044A1338F4}" srcOrd="6" destOrd="0" parTransId="{4C62A34B-788E-FF4D-B4BA-7FC9C73D60C9}" sibTransId="{BD0A34AE-6958-E341-AA90-FD4C870FC372}"/>
    <dgm:cxn modelId="{27A75B64-EE90-D542-AAAF-B92EB7E950EC}" srcId="{D740F799-52E4-FB44-BA6B-E83B4BAE2F48}" destId="{1753DD2D-A8F1-8843-B577-0A78A3EF33A7}" srcOrd="1" destOrd="0" parTransId="{DE22241F-BB15-C14E-A342-4D058D4D81FE}" sibTransId="{215CAF90-8367-204D-AC54-CC95E2CDBE56}"/>
    <dgm:cxn modelId="{474640A3-2DDC-CA41-BB1C-50C3B27E3BF0}" type="presOf" srcId="{C3C9F2BB-180C-E54D-BD03-6F92074442B7}" destId="{B2B9540E-92BA-4041-B2EA-EF0519E9AE89}" srcOrd="1" destOrd="8" presId="urn:microsoft.com/office/officeart/2005/8/layout/hProcess4"/>
    <dgm:cxn modelId="{0A15BAA6-8F71-F54E-9CDF-31446F2E825F}" srcId="{861A274C-26DF-3642-9DC6-034DF9EEE532}" destId="{E7F213CB-A4B2-5941-8FBA-A0FD4C723214}" srcOrd="0" destOrd="0" parTransId="{B5D979E0-FBFE-0849-BD8A-1859E59B3C47}" sibTransId="{65D78E57-50A4-DA4A-8A45-5914AB8A3F40}"/>
    <dgm:cxn modelId="{6E0FFFF3-9A81-2C42-9851-08FBC61DEFF5}" srcId="{80722009-89CF-3645-BF00-C5AD82E91A90}" destId="{327D8DB2-DE04-8943-98AE-D8F85748AEE0}" srcOrd="4" destOrd="0" parTransId="{B2194188-ACDD-5F42-9552-FA85CCEE7B8A}" sibTransId="{1107F9E7-6E71-E744-8349-323C9E47DA21}"/>
    <dgm:cxn modelId="{513E7CC0-322C-E34C-ACD7-A593D235E38F}" type="presOf" srcId="{955F17BB-3D1A-1941-AC08-D39A414B3B3C}" destId="{118078FF-2D41-AC41-832F-89E3C0D9FB34}" srcOrd="0" destOrd="2" presId="urn:microsoft.com/office/officeart/2005/8/layout/hProcess4"/>
    <dgm:cxn modelId="{DA0869E7-EE6E-F542-A2DA-4CA42D0F6A45}" srcId="{80722009-89CF-3645-BF00-C5AD82E91A90}" destId="{322541B9-CC8B-3C4B-828E-8EA8B1EAB29B}" srcOrd="9" destOrd="0" parTransId="{3901BB58-2D99-B64A-B3EC-489924FEE0B0}" sibTransId="{D7C7DE6B-A950-034D-8294-F6218D02ED54}"/>
    <dgm:cxn modelId="{9D1E0ACA-7913-1C48-8B70-29052564E892}" srcId="{80722009-89CF-3645-BF00-C5AD82E91A90}" destId="{56A447B9-143C-CB49-AA0C-A5168B3D8389}" srcOrd="7" destOrd="0" parTransId="{7414E1C0-F889-DF46-A48A-1017275B44C3}" sibTransId="{1CDDB08F-C5F3-6F4E-91CA-A326AD3D1F8F}"/>
    <dgm:cxn modelId="{C455681B-DBFC-1643-BB31-AF34A21ED64F}" type="presOf" srcId="{8B38F306-7BA9-3744-93EE-85EF1EB780F0}" destId="{EF07548F-8F62-DA44-9F07-841FAACFF98C}" srcOrd="0" destOrd="0" presId="urn:microsoft.com/office/officeart/2005/8/layout/hProcess4"/>
    <dgm:cxn modelId="{E5BFCF34-4D05-5F4B-8709-BCB7444D525A}" type="presParOf" srcId="{DE03B677-C362-F345-BB66-8D122060F9F9}" destId="{B0DBA049-99A8-E54B-9CA7-EA619286484B}" srcOrd="0" destOrd="0" presId="urn:microsoft.com/office/officeart/2005/8/layout/hProcess4"/>
    <dgm:cxn modelId="{86EBD7A1-E446-BB43-92AA-BB37F17CCC67}" type="presParOf" srcId="{DE03B677-C362-F345-BB66-8D122060F9F9}" destId="{76B6ACED-535F-5B4B-B255-5621D5115AF7}" srcOrd="1" destOrd="0" presId="urn:microsoft.com/office/officeart/2005/8/layout/hProcess4"/>
    <dgm:cxn modelId="{F868C10B-2F4C-6B4A-A3D8-4BA712EB8B79}" type="presParOf" srcId="{DE03B677-C362-F345-BB66-8D122060F9F9}" destId="{9D8A9D72-F439-BC46-B51B-A67C65FA6BDA}" srcOrd="2" destOrd="0" presId="urn:microsoft.com/office/officeart/2005/8/layout/hProcess4"/>
    <dgm:cxn modelId="{50DBFD1D-3D4C-064D-93CB-40729425F440}" type="presParOf" srcId="{9D8A9D72-F439-BC46-B51B-A67C65FA6BDA}" destId="{155F4C23-491C-784D-ACB8-BA43EE840FA1}" srcOrd="0" destOrd="0" presId="urn:microsoft.com/office/officeart/2005/8/layout/hProcess4"/>
    <dgm:cxn modelId="{35827FC4-A193-3545-9DED-011CED2FBAF6}" type="presParOf" srcId="{155F4C23-491C-784D-ACB8-BA43EE840FA1}" destId="{D2489DE9-BD76-EE44-9356-C9605FE94A5A}" srcOrd="0" destOrd="0" presId="urn:microsoft.com/office/officeart/2005/8/layout/hProcess4"/>
    <dgm:cxn modelId="{63604D3A-B84B-5A4C-B4C7-7831D73E8469}" type="presParOf" srcId="{155F4C23-491C-784D-ACB8-BA43EE840FA1}" destId="{6D74227D-D6E8-E248-89F8-860C2C390CD2}" srcOrd="1" destOrd="0" presId="urn:microsoft.com/office/officeart/2005/8/layout/hProcess4"/>
    <dgm:cxn modelId="{808D0452-9FA2-B54D-BB12-90DEDFC81188}" type="presParOf" srcId="{155F4C23-491C-784D-ACB8-BA43EE840FA1}" destId="{32D1B4DF-CF67-8F43-BFCD-6B47F1FF4946}" srcOrd="2" destOrd="0" presId="urn:microsoft.com/office/officeart/2005/8/layout/hProcess4"/>
    <dgm:cxn modelId="{2254B817-E737-AB40-B1BF-3659D1929773}" type="presParOf" srcId="{155F4C23-491C-784D-ACB8-BA43EE840FA1}" destId="{E16E0CFD-FCB4-B845-AAD2-00F2B22FE009}" srcOrd="3" destOrd="0" presId="urn:microsoft.com/office/officeart/2005/8/layout/hProcess4"/>
    <dgm:cxn modelId="{7578364D-AFA5-464F-96EC-C5DDBCC29DB0}" type="presParOf" srcId="{155F4C23-491C-784D-ACB8-BA43EE840FA1}" destId="{2EB5C6D6-BB91-1247-9D64-A59ABEDEF38D}" srcOrd="4" destOrd="0" presId="urn:microsoft.com/office/officeart/2005/8/layout/hProcess4"/>
    <dgm:cxn modelId="{014B98CF-E51F-8149-BF82-BFD91057232A}" type="presParOf" srcId="{9D8A9D72-F439-BC46-B51B-A67C65FA6BDA}" destId="{95307BBA-5230-CE47-94B4-EAFF2575A5D0}" srcOrd="1" destOrd="0" presId="urn:microsoft.com/office/officeart/2005/8/layout/hProcess4"/>
    <dgm:cxn modelId="{AF229C3B-2429-4D4E-8A19-1EDE8F284D86}" type="presParOf" srcId="{9D8A9D72-F439-BC46-B51B-A67C65FA6BDA}" destId="{E91F2F54-86A9-DD4A-9B66-20E53D7C5A64}" srcOrd="2" destOrd="0" presId="urn:microsoft.com/office/officeart/2005/8/layout/hProcess4"/>
    <dgm:cxn modelId="{CFFFA395-167F-3F40-A0EE-A694F30E73AE}" type="presParOf" srcId="{E91F2F54-86A9-DD4A-9B66-20E53D7C5A64}" destId="{FB254EEA-ABDA-D84E-98FA-5CDEF29422C2}" srcOrd="0" destOrd="0" presId="urn:microsoft.com/office/officeart/2005/8/layout/hProcess4"/>
    <dgm:cxn modelId="{FBB568F3-CC9D-1144-A49F-D48BEDA51CFD}" type="presParOf" srcId="{E91F2F54-86A9-DD4A-9B66-20E53D7C5A64}" destId="{EF07548F-8F62-DA44-9F07-841FAACFF98C}" srcOrd="1" destOrd="0" presId="urn:microsoft.com/office/officeart/2005/8/layout/hProcess4"/>
    <dgm:cxn modelId="{9C026E53-6CB3-5344-99C1-BE48EBF6614D}" type="presParOf" srcId="{E91F2F54-86A9-DD4A-9B66-20E53D7C5A64}" destId="{B2DE156E-3F5A-2F4C-B8E0-5BD2BD1F0C45}" srcOrd="2" destOrd="0" presId="urn:microsoft.com/office/officeart/2005/8/layout/hProcess4"/>
    <dgm:cxn modelId="{CFB19458-26BC-AA45-BB4E-E8D47ECC3C69}" type="presParOf" srcId="{E91F2F54-86A9-DD4A-9B66-20E53D7C5A64}" destId="{596ECCC9-6D0C-9842-A984-192E88A4A1CE}" srcOrd="3" destOrd="0" presId="urn:microsoft.com/office/officeart/2005/8/layout/hProcess4"/>
    <dgm:cxn modelId="{C9AB86DC-5969-564F-BDF7-56C65A58F3E6}" type="presParOf" srcId="{E91F2F54-86A9-DD4A-9B66-20E53D7C5A64}" destId="{90039B10-C962-AB4F-BB26-38D6B4CDA25F}" srcOrd="4" destOrd="0" presId="urn:microsoft.com/office/officeart/2005/8/layout/hProcess4"/>
    <dgm:cxn modelId="{EAAC695A-477B-1F48-A178-F40CC3C8913B}" type="presParOf" srcId="{9D8A9D72-F439-BC46-B51B-A67C65FA6BDA}" destId="{9360D840-7BBA-F647-8477-2E338CBA56AB}" srcOrd="3" destOrd="0" presId="urn:microsoft.com/office/officeart/2005/8/layout/hProcess4"/>
    <dgm:cxn modelId="{7C27DF36-C4B3-9A47-8626-66A09EEFC28B}" type="presParOf" srcId="{9D8A9D72-F439-BC46-B51B-A67C65FA6BDA}" destId="{53C1F88C-5189-5B42-906F-4EB50B623BC9}" srcOrd="4" destOrd="0" presId="urn:microsoft.com/office/officeart/2005/8/layout/hProcess4"/>
    <dgm:cxn modelId="{218EE178-4166-FA4E-94E9-EEAEBCF035A0}" type="presParOf" srcId="{53C1F88C-5189-5B42-906F-4EB50B623BC9}" destId="{82AE6BEB-B176-E54B-AF6B-55A01B5400ED}" srcOrd="0" destOrd="0" presId="urn:microsoft.com/office/officeart/2005/8/layout/hProcess4"/>
    <dgm:cxn modelId="{B651FDAD-D91B-A243-B276-4253EDA0D531}" type="presParOf" srcId="{53C1F88C-5189-5B42-906F-4EB50B623BC9}" destId="{118078FF-2D41-AC41-832F-89E3C0D9FB34}" srcOrd="1" destOrd="0" presId="urn:microsoft.com/office/officeart/2005/8/layout/hProcess4"/>
    <dgm:cxn modelId="{01FB2DB9-06D6-A142-89DE-30B5E30074D1}" type="presParOf" srcId="{53C1F88C-5189-5B42-906F-4EB50B623BC9}" destId="{B2B9540E-92BA-4041-B2EA-EF0519E9AE89}" srcOrd="2" destOrd="0" presId="urn:microsoft.com/office/officeart/2005/8/layout/hProcess4"/>
    <dgm:cxn modelId="{A657D597-0863-A74B-B007-805BE8BF5642}" type="presParOf" srcId="{53C1F88C-5189-5B42-906F-4EB50B623BC9}" destId="{8A461E4B-E684-7541-82E9-D1590510832F}" srcOrd="3" destOrd="0" presId="urn:microsoft.com/office/officeart/2005/8/layout/hProcess4"/>
    <dgm:cxn modelId="{ED695BED-C06C-054C-A779-E67EE543855D}" type="presParOf" srcId="{53C1F88C-5189-5B42-906F-4EB50B623BC9}" destId="{A369A6F0-86BA-5741-9F72-C975AAE41139}" srcOrd="4" destOrd="0" presId="urn:microsoft.com/office/officeart/2005/8/layout/hProcess4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D740F799-52E4-FB44-BA6B-E83B4BAE2F48}" type="doc">
      <dgm:prSet loTypeId="urn:microsoft.com/office/officeart/2005/8/layout/hProcess4" loCatId="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861A274C-26DF-3642-9DC6-034DF9EEE532}">
      <dgm:prSet phldrT="[Text]"/>
      <dgm:spPr/>
      <dgm:t>
        <a:bodyPr/>
        <a:lstStyle/>
        <a:p>
          <a:r>
            <a:rPr lang="en-US" dirty="0" err="1" smtClean="0"/>
            <a:t>Ulbrich</a:t>
          </a:r>
          <a:r>
            <a:rPr lang="en-US" dirty="0" smtClean="0"/>
            <a:t> (1983)</a:t>
          </a:r>
          <a:endParaRPr lang="en-US" dirty="0"/>
        </a:p>
      </dgm:t>
    </dgm:pt>
    <dgm:pt modelId="{0E94FA5C-4DB9-6749-8606-AC82B25C2C99}" type="parTrans" cxnId="{FA0AAB86-1D96-DB44-9BF8-9B2D5D050A19}">
      <dgm:prSet/>
      <dgm:spPr/>
      <dgm:t>
        <a:bodyPr/>
        <a:lstStyle/>
        <a:p>
          <a:endParaRPr lang="en-US"/>
        </a:p>
      </dgm:t>
    </dgm:pt>
    <dgm:pt modelId="{4EBA4B23-5344-9943-AE24-DA0B4B0EFB90}" type="sibTrans" cxnId="{FA0AAB86-1D96-DB44-9BF8-9B2D5D050A19}">
      <dgm:prSet/>
      <dgm:spPr/>
      <dgm:t>
        <a:bodyPr/>
        <a:lstStyle/>
        <a:p>
          <a:endParaRPr lang="en-US"/>
        </a:p>
      </dgm:t>
    </dgm:pt>
    <dgm:pt modelId="{23948839-DB88-824D-9D85-60611E0E1765}">
      <dgm:prSet phldrT="[Text]" custT="1"/>
      <dgm:spPr/>
      <dgm:t>
        <a:bodyPr/>
        <a:lstStyle/>
        <a:p>
          <a:r>
            <a:rPr lang="en-US">
              <a:noFill/>
            </a:rPr>
            <a:t> </a:t>
          </a:r>
        </a:p>
      </dgm:t>
    </dgm:pt>
    <dgm:pt modelId="{7E023DE2-26F0-F34F-9B2E-225D58764564}" type="parTrans" cxnId="{223896D0-EA18-5745-B07F-10E2F35F02B5}">
      <dgm:prSet/>
      <dgm:spPr/>
      <dgm:t>
        <a:bodyPr/>
        <a:lstStyle/>
        <a:p>
          <a:endParaRPr lang="en-US"/>
        </a:p>
      </dgm:t>
    </dgm:pt>
    <dgm:pt modelId="{BB59A2CE-6C3F-F144-913F-4A700E89BFE8}" type="sibTrans" cxnId="{223896D0-EA18-5745-B07F-10E2F35F02B5}">
      <dgm:prSet/>
      <dgm:spPr/>
      <dgm:t>
        <a:bodyPr/>
        <a:lstStyle/>
        <a:p>
          <a:endParaRPr lang="en-US"/>
        </a:p>
      </dgm:t>
    </dgm:pt>
    <dgm:pt modelId="{0587FFF6-4FCA-E746-A9FE-E380F75B73C0}">
      <dgm:prSet phldrT="[Text]" custT="1"/>
      <dgm:spPr/>
      <dgm:t>
        <a:bodyPr/>
        <a:lstStyle/>
        <a:p>
          <a:r>
            <a:rPr lang="en-US">
              <a:noFill/>
            </a:rPr>
            <a:t> </a:t>
          </a:r>
        </a:p>
      </dgm:t>
    </dgm:pt>
    <dgm:pt modelId="{C80F8DC2-8BDE-0F4B-9F2A-ADA6147D648A}" type="parTrans" cxnId="{3FB3512E-4037-8D4C-8960-495786444A64}">
      <dgm:prSet/>
      <dgm:spPr/>
      <dgm:t>
        <a:bodyPr/>
        <a:lstStyle/>
        <a:p>
          <a:endParaRPr lang="en-US"/>
        </a:p>
      </dgm:t>
    </dgm:pt>
    <dgm:pt modelId="{E91C7132-CB12-6F4E-8058-39A1DC6B175C}" type="sibTrans" cxnId="{3FB3512E-4037-8D4C-8960-495786444A64}">
      <dgm:prSet/>
      <dgm:spPr/>
      <dgm:t>
        <a:bodyPr/>
        <a:lstStyle/>
        <a:p>
          <a:endParaRPr lang="en-US"/>
        </a:p>
      </dgm:t>
    </dgm:pt>
    <dgm:pt modelId="{1753DD2D-A8F1-8843-B577-0A78A3EF33A7}">
      <dgm:prSet phldrT="[Text]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r>
            <a:rPr lang="en-US">
              <a:noFill/>
            </a:rPr>
            <a:t> </a:t>
          </a:r>
        </a:p>
      </dgm:t>
    </dgm:pt>
    <dgm:pt modelId="{DE22241F-BB15-C14E-A342-4D058D4D81FE}" type="parTrans" cxnId="{27A75B64-EE90-D542-AAAF-B92EB7E950EC}">
      <dgm:prSet/>
      <dgm:spPr/>
      <dgm:t>
        <a:bodyPr/>
        <a:lstStyle/>
        <a:p>
          <a:endParaRPr lang="en-US"/>
        </a:p>
      </dgm:t>
    </dgm:pt>
    <dgm:pt modelId="{215CAF90-8367-204D-AC54-CC95E2CDBE56}" type="sibTrans" cxnId="{27A75B64-EE90-D542-AAAF-B92EB7E950EC}">
      <dgm:prSet/>
      <dgm:spPr/>
      <dgm:t>
        <a:bodyPr/>
        <a:lstStyle/>
        <a:p>
          <a:endParaRPr lang="en-US"/>
        </a:p>
      </dgm:t>
    </dgm:pt>
    <dgm:pt modelId="{8B38F306-7BA9-3744-93EE-85EF1EB780F0}">
      <dgm:prSet phldrT="[Text]" phldr="1"/>
      <dgm:spPr/>
      <dgm:t>
        <a:bodyPr/>
        <a:lstStyle/>
        <a:p>
          <a:pPr marL="228600" lvl="1" indent="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endParaRPr lang="en-US" dirty="0"/>
        </a:p>
      </dgm:t>
    </dgm:pt>
    <dgm:pt modelId="{88339FBA-997E-9042-AE79-8AF46F409A1A}" type="parTrans" cxnId="{B9626D6A-F890-3746-8672-E42A632F376D}">
      <dgm:prSet/>
      <dgm:spPr/>
      <dgm:t>
        <a:bodyPr/>
        <a:lstStyle/>
        <a:p>
          <a:endParaRPr lang="en-US"/>
        </a:p>
      </dgm:t>
    </dgm:pt>
    <dgm:pt modelId="{9125EAE9-933A-D349-BAE9-C38FB2E4A503}" type="sibTrans" cxnId="{B9626D6A-F890-3746-8672-E42A632F376D}">
      <dgm:prSet/>
      <dgm:spPr/>
      <dgm:t>
        <a:bodyPr/>
        <a:lstStyle/>
        <a:p>
          <a:endParaRPr lang="en-US"/>
        </a:p>
      </dgm:t>
    </dgm:pt>
    <dgm:pt modelId="{6AF8AE69-5814-E54C-B107-D501B4AB0777}">
      <dgm:prSet phldrT="[Text]" phldr="1"/>
      <dgm:spPr/>
      <dgm:t>
        <a:bodyPr/>
        <a:lstStyle/>
        <a:p>
          <a:pPr marL="228600" marR="0" lvl="1" indent="-228600" algn="l" defTabSz="889000" rtl="0" eaLnBrk="1" fontAlgn="auto" latinLnBrk="0" hangingPunct="1">
            <a:lnSpc>
              <a:spcPct val="90000"/>
            </a:lnSpc>
            <a:spcBef>
              <a:spcPct val="0"/>
            </a:spcBef>
            <a:spcAft>
              <a:spcPct val="15000"/>
            </a:spcAft>
            <a:buClrTx/>
            <a:buSzTx/>
            <a:buFontTx/>
            <a:buNone/>
            <a:tabLst/>
            <a:defRPr/>
          </a:pPr>
          <a:endParaRPr lang="en-US" dirty="0"/>
        </a:p>
      </dgm:t>
    </dgm:pt>
    <dgm:pt modelId="{0C789252-F06D-E548-A967-5C83E3284E27}" type="parTrans" cxnId="{E568AEA2-3B7E-F44C-B505-08E699FA1112}">
      <dgm:prSet/>
      <dgm:spPr/>
      <dgm:t>
        <a:bodyPr/>
        <a:lstStyle/>
        <a:p>
          <a:endParaRPr lang="en-US"/>
        </a:p>
      </dgm:t>
    </dgm:pt>
    <dgm:pt modelId="{69F5313C-A97D-A847-883F-611E9F2BC711}" type="sibTrans" cxnId="{E568AEA2-3B7E-F44C-B505-08E699FA1112}">
      <dgm:prSet/>
      <dgm:spPr/>
      <dgm:t>
        <a:bodyPr/>
        <a:lstStyle/>
        <a:p>
          <a:endParaRPr lang="en-US"/>
        </a:p>
      </dgm:t>
    </dgm:pt>
    <dgm:pt modelId="{9C0F42C9-4761-4749-9602-5404071FDDC0}">
      <dgm:prSet phldrT="[Text]" custT="1"/>
      <dgm:spPr>
        <a:blipFill rotWithShape="0">
          <a:blip xmlns:r="http://schemas.openxmlformats.org/officeDocument/2006/relationships" r:embed="rId2"/>
          <a:stretch>
            <a:fillRect t="-20339" b="-4520"/>
          </a:stretch>
        </a:blipFill>
      </dgm:spPr>
      <dgm:t>
        <a:bodyPr/>
        <a:lstStyle/>
        <a:p>
          <a:r>
            <a:rPr lang="en-US">
              <a:noFill/>
            </a:rPr>
            <a:t> </a:t>
          </a:r>
        </a:p>
      </dgm:t>
    </dgm:pt>
    <dgm:pt modelId="{AA6E4DDE-8132-CE43-96CB-5D4D44F14B2B}" type="parTrans" cxnId="{5820B1E3-335F-0246-B284-F8BB0A8FC6C5}">
      <dgm:prSet/>
      <dgm:spPr/>
      <dgm:t>
        <a:bodyPr/>
        <a:lstStyle/>
        <a:p>
          <a:endParaRPr lang="en-US"/>
        </a:p>
      </dgm:t>
    </dgm:pt>
    <dgm:pt modelId="{64F97B9B-8263-4A4C-A214-E27506634BDD}" type="sibTrans" cxnId="{5820B1E3-335F-0246-B284-F8BB0A8FC6C5}">
      <dgm:prSet/>
      <dgm:spPr/>
      <dgm:t>
        <a:bodyPr/>
        <a:lstStyle/>
        <a:p>
          <a:endParaRPr lang="en-US"/>
        </a:p>
      </dgm:t>
    </dgm:pt>
    <dgm:pt modelId="{6151AD55-2818-294C-A705-9ACACCDC2CA2}">
      <dgm:prSet phldrT="[Text]" custT="1"/>
      <dgm:spPr/>
      <dgm:t>
        <a:bodyPr/>
        <a:lstStyle/>
        <a:p>
          <a:r>
            <a:rPr lang="en-US">
              <a:noFill/>
            </a:rPr>
            <a:t> </a:t>
          </a:r>
        </a:p>
      </dgm:t>
    </dgm:pt>
    <dgm:pt modelId="{3533A204-E28E-8F43-8486-433620021A9E}" type="parTrans" cxnId="{445337A0-37EA-2E4E-9634-DCB482E5D4AE}">
      <dgm:prSet/>
      <dgm:spPr/>
      <dgm:t>
        <a:bodyPr/>
        <a:lstStyle/>
        <a:p>
          <a:endParaRPr lang="en-US"/>
        </a:p>
      </dgm:t>
    </dgm:pt>
    <dgm:pt modelId="{12E99658-B629-7040-B185-78CA5BBBA3BD}" type="sibTrans" cxnId="{445337A0-37EA-2E4E-9634-DCB482E5D4AE}">
      <dgm:prSet/>
      <dgm:spPr/>
      <dgm:t>
        <a:bodyPr/>
        <a:lstStyle/>
        <a:p>
          <a:endParaRPr lang="en-US"/>
        </a:p>
      </dgm:t>
    </dgm:pt>
    <dgm:pt modelId="{32DFE91C-C2FB-A84D-A8EA-3A3B2D9A28FC}">
      <dgm:prSet phldrT="[Text]"/>
      <dgm:spPr/>
      <dgm:t>
        <a:bodyPr/>
        <a:lstStyle/>
        <a:p>
          <a:r>
            <a:rPr lang="en-US">
              <a:noFill/>
            </a:rPr>
            <a:t> </a:t>
          </a:r>
        </a:p>
      </dgm:t>
    </dgm:pt>
    <dgm:pt modelId="{49A74F22-3AAB-1D4E-9823-4397D5A64074}" type="parTrans" cxnId="{4A1DA58A-FC53-2F4E-B018-DA81AA80C9D7}">
      <dgm:prSet/>
      <dgm:spPr/>
      <dgm:t>
        <a:bodyPr/>
        <a:lstStyle/>
        <a:p>
          <a:endParaRPr lang="en-US"/>
        </a:p>
      </dgm:t>
    </dgm:pt>
    <dgm:pt modelId="{442AF22A-2E7F-2148-8EAF-1239539B258C}" type="sibTrans" cxnId="{4A1DA58A-FC53-2F4E-B018-DA81AA80C9D7}">
      <dgm:prSet/>
      <dgm:spPr/>
      <dgm:t>
        <a:bodyPr/>
        <a:lstStyle/>
        <a:p>
          <a:endParaRPr lang="en-US"/>
        </a:p>
      </dgm:t>
    </dgm:pt>
    <dgm:pt modelId="{322541B9-CC8B-3C4B-828E-8EA8B1EAB29B}">
      <dgm:prSet phldrT="[Text]"/>
      <dgm:spPr/>
      <dgm:t>
        <a:bodyPr/>
        <a:lstStyle/>
        <a:p>
          <a:r>
            <a:rPr lang="en-US">
              <a:noFill/>
            </a:rPr>
            <a:t> </a:t>
          </a:r>
        </a:p>
      </dgm:t>
    </dgm:pt>
    <dgm:pt modelId="{3901BB58-2D99-B64A-B3EC-489924FEE0B0}" type="parTrans" cxnId="{DA0869E7-EE6E-F542-A2DA-4CA42D0F6A45}">
      <dgm:prSet/>
      <dgm:spPr/>
      <dgm:t>
        <a:bodyPr/>
        <a:lstStyle/>
        <a:p>
          <a:endParaRPr lang="en-US"/>
        </a:p>
      </dgm:t>
    </dgm:pt>
    <dgm:pt modelId="{D7C7DE6B-A950-034D-8294-F6218D02ED54}" type="sibTrans" cxnId="{DA0869E7-EE6E-F542-A2DA-4CA42D0F6A45}">
      <dgm:prSet/>
      <dgm:spPr/>
      <dgm:t>
        <a:bodyPr/>
        <a:lstStyle/>
        <a:p>
          <a:endParaRPr lang="en-US"/>
        </a:p>
      </dgm:t>
    </dgm:pt>
    <dgm:pt modelId="{C3C9F2BB-180C-E54D-BD03-6F92074442B7}">
      <dgm:prSet phldrT="[Text]"/>
      <dgm:spPr/>
      <dgm:t>
        <a:bodyPr/>
        <a:lstStyle/>
        <a:p>
          <a:r>
            <a:rPr lang="en-US">
              <a:noFill/>
            </a:rPr>
            <a:t> </a:t>
          </a:r>
        </a:p>
      </dgm:t>
    </dgm:pt>
    <dgm:pt modelId="{EA80A631-DC50-9042-B383-740EC1A39E59}" type="parTrans" cxnId="{C4107979-ADC3-0C4C-9824-4CBC58A0DA95}">
      <dgm:prSet/>
      <dgm:spPr/>
      <dgm:t>
        <a:bodyPr/>
        <a:lstStyle/>
        <a:p>
          <a:endParaRPr lang="en-US"/>
        </a:p>
      </dgm:t>
    </dgm:pt>
    <dgm:pt modelId="{26F64476-B9D3-8B4F-A46E-2F49D51B5321}" type="sibTrans" cxnId="{C4107979-ADC3-0C4C-9824-4CBC58A0DA95}">
      <dgm:prSet/>
      <dgm:spPr/>
      <dgm:t>
        <a:bodyPr/>
        <a:lstStyle/>
        <a:p>
          <a:endParaRPr lang="en-US"/>
        </a:p>
      </dgm:t>
    </dgm:pt>
    <dgm:pt modelId="{56A447B9-143C-CB49-AA0C-A5168B3D8389}">
      <dgm:prSet phldrT="[Text]"/>
      <dgm:spPr/>
      <dgm:t>
        <a:bodyPr/>
        <a:lstStyle/>
        <a:p>
          <a:r>
            <a:rPr lang="en-US">
              <a:noFill/>
            </a:rPr>
            <a:t> </a:t>
          </a:r>
        </a:p>
      </dgm:t>
    </dgm:pt>
    <dgm:pt modelId="{7414E1C0-F889-DF46-A48A-1017275B44C3}" type="parTrans" cxnId="{9D1E0ACA-7913-1C48-8B70-29052564E892}">
      <dgm:prSet/>
      <dgm:spPr/>
      <dgm:t>
        <a:bodyPr/>
        <a:lstStyle/>
        <a:p>
          <a:endParaRPr lang="en-US"/>
        </a:p>
      </dgm:t>
    </dgm:pt>
    <dgm:pt modelId="{1CDDB08F-C5F3-6F4E-91CA-A326AD3D1F8F}" type="sibTrans" cxnId="{9D1E0ACA-7913-1C48-8B70-29052564E892}">
      <dgm:prSet/>
      <dgm:spPr/>
      <dgm:t>
        <a:bodyPr/>
        <a:lstStyle/>
        <a:p>
          <a:endParaRPr lang="en-US"/>
        </a:p>
      </dgm:t>
    </dgm:pt>
    <dgm:pt modelId="{C19C8FD5-C021-2848-B798-6A044A1338F4}">
      <dgm:prSet phldrT="[Text]"/>
      <dgm:spPr/>
      <dgm:t>
        <a:bodyPr/>
        <a:lstStyle/>
        <a:p>
          <a:r>
            <a:rPr lang="en-US">
              <a:noFill/>
            </a:rPr>
            <a:t> </a:t>
          </a:r>
        </a:p>
      </dgm:t>
    </dgm:pt>
    <dgm:pt modelId="{4C62A34B-788E-FF4D-B4BA-7FC9C73D60C9}" type="parTrans" cxnId="{845F0094-EA17-8148-A9BB-B1C42B114E4A}">
      <dgm:prSet/>
      <dgm:spPr/>
      <dgm:t>
        <a:bodyPr/>
        <a:lstStyle/>
        <a:p>
          <a:endParaRPr lang="en-US"/>
        </a:p>
      </dgm:t>
    </dgm:pt>
    <dgm:pt modelId="{BD0A34AE-6958-E341-AA90-FD4C870FC372}" type="sibTrans" cxnId="{845F0094-EA17-8148-A9BB-B1C42B114E4A}">
      <dgm:prSet/>
      <dgm:spPr/>
      <dgm:t>
        <a:bodyPr/>
        <a:lstStyle/>
        <a:p>
          <a:endParaRPr lang="en-US"/>
        </a:p>
      </dgm:t>
    </dgm:pt>
    <dgm:pt modelId="{327D8DB2-DE04-8943-98AE-D8F85748AEE0}">
      <dgm:prSet phldrT="[Text]" custT="1"/>
      <dgm:spPr/>
      <dgm:t>
        <a:bodyPr/>
        <a:lstStyle/>
        <a:p>
          <a:r>
            <a:rPr lang="en-US">
              <a:noFill/>
            </a:rPr>
            <a:t> </a:t>
          </a:r>
        </a:p>
      </dgm:t>
    </dgm:pt>
    <dgm:pt modelId="{B2194188-ACDD-5F42-9552-FA85CCEE7B8A}" type="parTrans" cxnId="{6E0FFFF3-9A81-2C42-9851-08FBC61DEFF5}">
      <dgm:prSet/>
      <dgm:spPr/>
      <dgm:t>
        <a:bodyPr/>
        <a:lstStyle/>
        <a:p>
          <a:endParaRPr lang="en-US"/>
        </a:p>
      </dgm:t>
    </dgm:pt>
    <dgm:pt modelId="{1107F9E7-6E71-E744-8349-323C9E47DA21}" type="sibTrans" cxnId="{6E0FFFF3-9A81-2C42-9851-08FBC61DEFF5}">
      <dgm:prSet/>
      <dgm:spPr/>
      <dgm:t>
        <a:bodyPr/>
        <a:lstStyle/>
        <a:p>
          <a:endParaRPr lang="en-US"/>
        </a:p>
      </dgm:t>
    </dgm:pt>
    <dgm:pt modelId="{955F17BB-3D1A-1941-AC08-D39A414B3B3C}">
      <dgm:prSet phldrT="[Text]" custT="1"/>
      <dgm:spPr/>
      <dgm:t>
        <a:bodyPr/>
        <a:lstStyle/>
        <a:p>
          <a:r>
            <a:rPr lang="en-US">
              <a:noFill/>
            </a:rPr>
            <a:t> </a:t>
          </a:r>
        </a:p>
      </dgm:t>
    </dgm:pt>
    <dgm:pt modelId="{4736E52C-857A-8F46-9086-C3BE72A9A7BE}" type="parTrans" cxnId="{52E29F5C-E247-0746-81CF-0CFD4291B969}">
      <dgm:prSet/>
      <dgm:spPr/>
      <dgm:t>
        <a:bodyPr/>
        <a:lstStyle/>
        <a:p>
          <a:endParaRPr lang="en-US"/>
        </a:p>
      </dgm:t>
    </dgm:pt>
    <dgm:pt modelId="{85B7CC6D-0CA5-8F4D-A1D2-A635ECDC45AF}" type="sibTrans" cxnId="{52E29F5C-E247-0746-81CF-0CFD4291B969}">
      <dgm:prSet/>
      <dgm:spPr/>
      <dgm:t>
        <a:bodyPr/>
        <a:lstStyle/>
        <a:p>
          <a:endParaRPr lang="en-US"/>
        </a:p>
      </dgm:t>
    </dgm:pt>
    <dgm:pt modelId="{80722009-89CF-3645-BF00-C5AD82E91A90}">
      <dgm:prSet phldrT="[Text]"/>
      <dgm:spPr>
        <a:blipFill rotWithShape="0">
          <a:blip xmlns:r="http://schemas.openxmlformats.org/officeDocument/2006/relationships" r:embed="rId3"/>
          <a:stretch>
            <a:fillRect/>
          </a:stretch>
        </a:blipFill>
      </dgm:spPr>
      <dgm:t>
        <a:bodyPr/>
        <a:lstStyle/>
        <a:p>
          <a:r>
            <a:rPr lang="en-US">
              <a:noFill/>
            </a:rPr>
            <a:t> </a:t>
          </a:r>
        </a:p>
      </dgm:t>
    </dgm:pt>
    <dgm:pt modelId="{B3CD29AC-61A9-BE4D-8744-86D4C0D56809}" type="sibTrans" cxnId="{930A352E-C67A-E745-9512-F5B630F1607F}">
      <dgm:prSet/>
      <dgm:spPr/>
      <dgm:t>
        <a:bodyPr/>
        <a:lstStyle/>
        <a:p>
          <a:endParaRPr lang="en-US"/>
        </a:p>
      </dgm:t>
    </dgm:pt>
    <dgm:pt modelId="{13CA05C5-AEFE-D54E-A57C-0CB870F58B81}" type="parTrans" cxnId="{930A352E-C67A-E745-9512-F5B630F1607F}">
      <dgm:prSet/>
      <dgm:spPr/>
      <dgm:t>
        <a:bodyPr/>
        <a:lstStyle/>
        <a:p>
          <a:endParaRPr lang="en-US"/>
        </a:p>
      </dgm:t>
    </dgm:pt>
    <dgm:pt modelId="{BDA987A4-7D39-0F47-8C03-BDCB8C0FC1CC}">
      <dgm:prSet custT="1"/>
      <dgm:spPr/>
      <dgm:t>
        <a:bodyPr/>
        <a:lstStyle/>
        <a:p>
          <a:r>
            <a:rPr lang="en-US">
              <a:noFill/>
            </a:rPr>
            <a:t> </a:t>
          </a:r>
        </a:p>
      </dgm:t>
    </dgm:pt>
    <dgm:pt modelId="{7671387C-E7E2-D74D-B613-0C451EE6DEFA}" type="parTrans" cxnId="{E3FD5544-DF0B-1540-8DCF-98CE325FAF2F}">
      <dgm:prSet/>
      <dgm:spPr/>
      <dgm:t>
        <a:bodyPr/>
        <a:lstStyle/>
        <a:p>
          <a:endParaRPr lang="en-US"/>
        </a:p>
      </dgm:t>
    </dgm:pt>
    <dgm:pt modelId="{01F81E45-9EF4-0C48-966E-D3252AE73EF8}" type="sibTrans" cxnId="{E3FD5544-DF0B-1540-8DCF-98CE325FAF2F}">
      <dgm:prSet/>
      <dgm:spPr/>
      <dgm:t>
        <a:bodyPr/>
        <a:lstStyle/>
        <a:p>
          <a:endParaRPr lang="en-US"/>
        </a:p>
      </dgm:t>
    </dgm:pt>
    <dgm:pt modelId="{5BC34F28-AD9C-974D-B4CF-19E5B2C7B49E}">
      <dgm:prSet phldrT="[Text]" custT="1"/>
      <dgm:spPr/>
      <dgm:t>
        <a:bodyPr/>
        <a:lstStyle/>
        <a:p>
          <a:r>
            <a:rPr lang="en-US">
              <a:noFill/>
            </a:rPr>
            <a:t> </a:t>
          </a:r>
        </a:p>
      </dgm:t>
    </dgm:pt>
    <dgm:pt modelId="{2B0AA848-40E3-934C-A7C0-18A2885C52E3}" type="parTrans" cxnId="{559545DF-FAE7-D04A-A3B1-340CB20A3A5E}">
      <dgm:prSet/>
      <dgm:spPr/>
      <dgm:t>
        <a:bodyPr/>
        <a:lstStyle/>
        <a:p>
          <a:endParaRPr lang="en-US"/>
        </a:p>
      </dgm:t>
    </dgm:pt>
    <dgm:pt modelId="{7A8D6DC6-0659-7D4B-84B5-F1544F43CAEB}" type="sibTrans" cxnId="{559545DF-FAE7-D04A-A3B1-340CB20A3A5E}">
      <dgm:prSet/>
      <dgm:spPr/>
      <dgm:t>
        <a:bodyPr/>
        <a:lstStyle/>
        <a:p>
          <a:endParaRPr lang="en-US"/>
        </a:p>
      </dgm:t>
    </dgm:pt>
    <dgm:pt modelId="{E7F213CB-A4B2-5941-8FBA-A0FD4C723214}">
      <dgm:prSet phldrT="[Text]" custT="1"/>
      <dgm:spPr>
        <a:blipFill rotWithShape="0">
          <a:blip xmlns:r="http://schemas.openxmlformats.org/officeDocument/2006/relationships" r:embed="rId4"/>
          <a:stretch>
            <a:fillRect/>
          </a:stretch>
        </a:blipFill>
      </dgm:spPr>
      <dgm:t>
        <a:bodyPr/>
        <a:lstStyle/>
        <a:p>
          <a:r>
            <a:rPr lang="en-US">
              <a:noFill/>
            </a:rPr>
            <a:t> </a:t>
          </a:r>
        </a:p>
      </dgm:t>
    </dgm:pt>
    <dgm:pt modelId="{B5D979E0-FBFE-0849-BD8A-1859E59B3C47}" type="parTrans" cxnId="{0A15BAA6-8F71-F54E-9CDF-31446F2E825F}">
      <dgm:prSet/>
      <dgm:spPr/>
      <dgm:t>
        <a:bodyPr/>
        <a:lstStyle/>
        <a:p>
          <a:endParaRPr lang="en-US"/>
        </a:p>
      </dgm:t>
    </dgm:pt>
    <dgm:pt modelId="{65D78E57-50A4-DA4A-8A45-5914AB8A3F40}" type="sibTrans" cxnId="{0A15BAA6-8F71-F54E-9CDF-31446F2E825F}">
      <dgm:prSet/>
      <dgm:spPr/>
      <dgm:t>
        <a:bodyPr/>
        <a:lstStyle/>
        <a:p>
          <a:endParaRPr lang="en-US"/>
        </a:p>
      </dgm:t>
    </dgm:pt>
    <dgm:pt modelId="{DE03B677-C362-F345-BB66-8D122060F9F9}" type="pres">
      <dgm:prSet presAssocID="{D740F799-52E4-FB44-BA6B-E83B4BAE2F48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B0DBA049-99A8-E54B-9CA7-EA619286484B}" type="pres">
      <dgm:prSet presAssocID="{D740F799-52E4-FB44-BA6B-E83B4BAE2F48}" presName="tSp" presStyleCnt="0"/>
      <dgm:spPr/>
    </dgm:pt>
    <dgm:pt modelId="{76B6ACED-535F-5B4B-B255-5621D5115AF7}" type="pres">
      <dgm:prSet presAssocID="{D740F799-52E4-FB44-BA6B-E83B4BAE2F48}" presName="bSp" presStyleCnt="0"/>
      <dgm:spPr/>
    </dgm:pt>
    <dgm:pt modelId="{9D8A9D72-F439-BC46-B51B-A67C65FA6BDA}" type="pres">
      <dgm:prSet presAssocID="{D740F799-52E4-FB44-BA6B-E83B4BAE2F48}" presName="process" presStyleCnt="0"/>
      <dgm:spPr/>
    </dgm:pt>
    <dgm:pt modelId="{155F4C23-491C-784D-ACB8-BA43EE840FA1}" type="pres">
      <dgm:prSet presAssocID="{861A274C-26DF-3642-9DC6-034DF9EEE532}" presName="composite1" presStyleCnt="0"/>
      <dgm:spPr/>
    </dgm:pt>
    <dgm:pt modelId="{D2489DE9-BD76-EE44-9356-C9605FE94A5A}" type="pres">
      <dgm:prSet presAssocID="{861A274C-26DF-3642-9DC6-034DF9EEE532}" presName="dummyNode1" presStyleLbl="node1" presStyleIdx="0" presStyleCnt="3"/>
      <dgm:spPr/>
    </dgm:pt>
    <dgm:pt modelId="{6D74227D-D6E8-E248-89F8-860C2C390CD2}" type="pres">
      <dgm:prSet presAssocID="{861A274C-26DF-3642-9DC6-034DF9EEE532}" presName="childNode1" presStyleLbl="bgAcc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2D1B4DF-CF67-8F43-BFCD-6B47F1FF4946}" type="pres">
      <dgm:prSet presAssocID="{861A274C-26DF-3642-9DC6-034DF9EEE532}" presName="childNode1tx" presStyleLbl="bgAcc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16E0CFD-FCB4-B845-AAD2-00F2B22FE009}" type="pres">
      <dgm:prSet presAssocID="{861A274C-26DF-3642-9DC6-034DF9EEE532}" presName="parentNode1" presStyleLbl="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EB5C6D6-BB91-1247-9D64-A59ABEDEF38D}" type="pres">
      <dgm:prSet presAssocID="{861A274C-26DF-3642-9DC6-034DF9EEE532}" presName="connSite1" presStyleCnt="0"/>
      <dgm:spPr/>
    </dgm:pt>
    <dgm:pt modelId="{95307BBA-5230-CE47-94B4-EAFF2575A5D0}" type="pres">
      <dgm:prSet presAssocID="{4EBA4B23-5344-9943-AE24-DA0B4B0EFB90}" presName="Name9" presStyleLbl="sibTrans2D1" presStyleIdx="0" presStyleCnt="2"/>
      <dgm:spPr/>
      <dgm:t>
        <a:bodyPr/>
        <a:lstStyle/>
        <a:p>
          <a:endParaRPr lang="en-US"/>
        </a:p>
      </dgm:t>
    </dgm:pt>
    <dgm:pt modelId="{E91F2F54-86A9-DD4A-9B66-20E53D7C5A64}" type="pres">
      <dgm:prSet presAssocID="{1753DD2D-A8F1-8843-B577-0A78A3EF33A7}" presName="composite2" presStyleCnt="0"/>
      <dgm:spPr/>
    </dgm:pt>
    <dgm:pt modelId="{FB254EEA-ABDA-D84E-98FA-5CDEF29422C2}" type="pres">
      <dgm:prSet presAssocID="{1753DD2D-A8F1-8843-B577-0A78A3EF33A7}" presName="dummyNode2" presStyleLbl="node1" presStyleIdx="0" presStyleCnt="3"/>
      <dgm:spPr/>
    </dgm:pt>
    <dgm:pt modelId="{EF07548F-8F62-DA44-9F07-841FAACFF98C}" type="pres">
      <dgm:prSet presAssocID="{1753DD2D-A8F1-8843-B577-0A78A3EF33A7}" presName="childNode2" presStyleLbl="bgAcc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2DE156E-3F5A-2F4C-B8E0-5BD2BD1F0C45}" type="pres">
      <dgm:prSet presAssocID="{1753DD2D-A8F1-8843-B577-0A78A3EF33A7}" presName="childNode2tx" presStyleLbl="bgAcc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96ECCC9-6D0C-9842-A984-192E88A4A1CE}" type="pres">
      <dgm:prSet presAssocID="{1753DD2D-A8F1-8843-B577-0A78A3EF33A7}" presName="parentNode2" presStyleLbl="node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0039B10-C962-AB4F-BB26-38D6B4CDA25F}" type="pres">
      <dgm:prSet presAssocID="{1753DD2D-A8F1-8843-B577-0A78A3EF33A7}" presName="connSite2" presStyleCnt="0"/>
      <dgm:spPr/>
    </dgm:pt>
    <dgm:pt modelId="{9360D840-7BBA-F647-8477-2E338CBA56AB}" type="pres">
      <dgm:prSet presAssocID="{215CAF90-8367-204D-AC54-CC95E2CDBE56}" presName="Name18" presStyleLbl="sibTrans2D1" presStyleIdx="1" presStyleCnt="2"/>
      <dgm:spPr/>
      <dgm:t>
        <a:bodyPr/>
        <a:lstStyle/>
        <a:p>
          <a:endParaRPr lang="en-US"/>
        </a:p>
      </dgm:t>
    </dgm:pt>
    <dgm:pt modelId="{53C1F88C-5189-5B42-906F-4EB50B623BC9}" type="pres">
      <dgm:prSet presAssocID="{80722009-89CF-3645-BF00-C5AD82E91A90}" presName="composite1" presStyleCnt="0"/>
      <dgm:spPr/>
    </dgm:pt>
    <dgm:pt modelId="{82AE6BEB-B176-E54B-AF6B-55A01B5400ED}" type="pres">
      <dgm:prSet presAssocID="{80722009-89CF-3645-BF00-C5AD82E91A90}" presName="dummyNode1" presStyleLbl="node1" presStyleIdx="1" presStyleCnt="3"/>
      <dgm:spPr/>
    </dgm:pt>
    <dgm:pt modelId="{118078FF-2D41-AC41-832F-89E3C0D9FB34}" type="pres">
      <dgm:prSet presAssocID="{80722009-89CF-3645-BF00-C5AD82E91A90}" presName="childNode1" presStyleLbl="bgAcc1" presStyleIdx="2" presStyleCnt="3" custScaleX="100942" custScaleY="5661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2B9540E-92BA-4041-B2EA-EF0519E9AE89}" type="pres">
      <dgm:prSet presAssocID="{80722009-89CF-3645-BF00-C5AD82E91A90}" presName="childNode1tx" presStyleLbl="bgAcc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A461E4B-E684-7541-82E9-D1590510832F}" type="pres">
      <dgm:prSet presAssocID="{80722009-89CF-3645-BF00-C5AD82E91A90}" presName="parentNode1" presStyleLbl="node1" presStyleIdx="2" presStyleCnt="3" custScaleY="86349" custLinFactNeighborX="-12473" custLinFactNeighborY="11804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369A6F0-86BA-5741-9F72-C975AAE41139}" type="pres">
      <dgm:prSet presAssocID="{80722009-89CF-3645-BF00-C5AD82E91A90}" presName="connSite1" presStyleCnt="0"/>
      <dgm:spPr/>
    </dgm:pt>
  </dgm:ptLst>
  <dgm:cxnLst>
    <dgm:cxn modelId="{C4107979-ADC3-0C4C-9824-4CBC58A0DA95}" srcId="{80722009-89CF-3645-BF00-C5AD82E91A90}" destId="{C3C9F2BB-180C-E54D-BD03-6F92074442B7}" srcOrd="8" destOrd="0" parTransId="{EA80A631-DC50-9042-B383-740EC1A39E59}" sibTransId="{26F64476-B9D3-8B4F-A46E-2F49D51B5321}"/>
    <dgm:cxn modelId="{2D173FAB-DCF7-344F-831D-D95FEE74C8F3}" type="presOf" srcId="{C19C8FD5-C021-2848-B798-6A044A1338F4}" destId="{118078FF-2D41-AC41-832F-89E3C0D9FB34}" srcOrd="0" destOrd="6" presId="urn:microsoft.com/office/officeart/2005/8/layout/hProcess4"/>
    <dgm:cxn modelId="{C2C4749C-0C3F-264D-AAB6-D54D9C1C7641}" type="presOf" srcId="{9C0F42C9-4761-4749-9602-5404071FDDC0}" destId="{118078FF-2D41-AC41-832F-89E3C0D9FB34}" srcOrd="0" destOrd="0" presId="urn:microsoft.com/office/officeart/2005/8/layout/hProcess4"/>
    <dgm:cxn modelId="{223896D0-EA18-5745-B07F-10E2F35F02B5}" srcId="{861A274C-26DF-3642-9DC6-034DF9EEE532}" destId="{23948839-DB88-824D-9D85-60611E0E1765}" srcOrd="1" destOrd="0" parTransId="{7E023DE2-26F0-F34F-9B2E-225D58764564}" sibTransId="{BB59A2CE-6C3F-F144-913F-4A700E89BFE8}"/>
    <dgm:cxn modelId="{DE2A1509-709F-044D-945C-0E50CBB44BCE}" type="presOf" srcId="{6AF8AE69-5814-E54C-B107-D501B4AB0777}" destId="{B2DE156E-3F5A-2F4C-B8E0-5BD2BD1F0C45}" srcOrd="1" destOrd="1" presId="urn:microsoft.com/office/officeart/2005/8/layout/hProcess4"/>
    <dgm:cxn modelId="{FA0AAB86-1D96-DB44-9BF8-9B2D5D050A19}" srcId="{D740F799-52E4-FB44-BA6B-E83B4BAE2F48}" destId="{861A274C-26DF-3642-9DC6-034DF9EEE532}" srcOrd="0" destOrd="0" parTransId="{0E94FA5C-4DB9-6749-8606-AC82B25C2C99}" sibTransId="{4EBA4B23-5344-9943-AE24-DA0B4B0EFB90}"/>
    <dgm:cxn modelId="{3DE3BFB7-6B17-F24F-8967-3191E0F4CD92}" type="presOf" srcId="{6151AD55-2818-294C-A705-9ACACCDC2CA2}" destId="{B2B9540E-92BA-4041-B2EA-EF0519E9AE89}" srcOrd="1" destOrd="5" presId="urn:microsoft.com/office/officeart/2005/8/layout/hProcess4"/>
    <dgm:cxn modelId="{FCF31009-387C-AE41-A0C3-9F0D2FB8B721}" type="presOf" srcId="{322541B9-CC8B-3C4B-828E-8EA8B1EAB29B}" destId="{B2B9540E-92BA-4041-B2EA-EF0519E9AE89}" srcOrd="1" destOrd="9" presId="urn:microsoft.com/office/officeart/2005/8/layout/hProcess4"/>
    <dgm:cxn modelId="{C6F9B970-E144-4C42-8F96-A10131035E04}" type="presOf" srcId="{215CAF90-8367-204D-AC54-CC95E2CDBE56}" destId="{9360D840-7BBA-F647-8477-2E338CBA56AB}" srcOrd="0" destOrd="0" presId="urn:microsoft.com/office/officeart/2005/8/layout/hProcess4"/>
    <dgm:cxn modelId="{63123345-CA95-FB41-A712-0C9D20118493}" type="presOf" srcId="{23948839-DB88-824D-9D85-60611E0E1765}" destId="{32D1B4DF-CF67-8F43-BFCD-6B47F1FF4946}" srcOrd="1" destOrd="1" presId="urn:microsoft.com/office/officeart/2005/8/layout/hProcess4"/>
    <dgm:cxn modelId="{3FB3512E-4037-8D4C-8960-495786444A64}" srcId="{861A274C-26DF-3642-9DC6-034DF9EEE532}" destId="{0587FFF6-4FCA-E746-A9FE-E380F75B73C0}" srcOrd="2" destOrd="0" parTransId="{C80F8DC2-8BDE-0F4B-9F2A-ADA6147D648A}" sibTransId="{E91C7132-CB12-6F4E-8058-39A1DC6B175C}"/>
    <dgm:cxn modelId="{CB81D6D4-FF9E-AC44-B6DB-156B1F4C2C7F}" type="presOf" srcId="{8B38F306-7BA9-3744-93EE-85EF1EB780F0}" destId="{B2DE156E-3F5A-2F4C-B8E0-5BD2BD1F0C45}" srcOrd="1" destOrd="0" presId="urn:microsoft.com/office/officeart/2005/8/layout/hProcess4"/>
    <dgm:cxn modelId="{84C6D5DC-FFAD-E346-AD52-884AB2F19D15}" type="presOf" srcId="{C3C9F2BB-180C-E54D-BD03-6F92074442B7}" destId="{118078FF-2D41-AC41-832F-89E3C0D9FB34}" srcOrd="0" destOrd="8" presId="urn:microsoft.com/office/officeart/2005/8/layout/hProcess4"/>
    <dgm:cxn modelId="{1258DD20-B9C1-1241-A3DD-EEED29854D90}" type="presOf" srcId="{6AF8AE69-5814-E54C-B107-D501B4AB0777}" destId="{EF07548F-8F62-DA44-9F07-841FAACFF98C}" srcOrd="0" destOrd="1" presId="urn:microsoft.com/office/officeart/2005/8/layout/hProcess4"/>
    <dgm:cxn modelId="{D669DE07-6E8C-8F4A-A3D4-D05523C6FC13}" type="presOf" srcId="{80722009-89CF-3645-BF00-C5AD82E91A90}" destId="{8A461E4B-E684-7541-82E9-D1590510832F}" srcOrd="0" destOrd="0" presId="urn:microsoft.com/office/officeart/2005/8/layout/hProcess4"/>
    <dgm:cxn modelId="{BE82056A-75B7-404E-91FB-466A3A2AEEB5}" type="presOf" srcId="{C19C8FD5-C021-2848-B798-6A044A1338F4}" destId="{B2B9540E-92BA-4041-B2EA-EF0519E9AE89}" srcOrd="1" destOrd="6" presId="urn:microsoft.com/office/officeart/2005/8/layout/hProcess4"/>
    <dgm:cxn modelId="{EE96B45E-9976-B44E-A8A0-BC4D6C8CA5D2}" type="presOf" srcId="{0587FFF6-4FCA-E746-A9FE-E380F75B73C0}" destId="{32D1B4DF-CF67-8F43-BFCD-6B47F1FF4946}" srcOrd="1" destOrd="2" presId="urn:microsoft.com/office/officeart/2005/8/layout/hProcess4"/>
    <dgm:cxn modelId="{E3FD5544-DF0B-1540-8DCF-98CE325FAF2F}" srcId="{80722009-89CF-3645-BF00-C5AD82E91A90}" destId="{BDA987A4-7D39-0F47-8C03-BDCB8C0FC1CC}" srcOrd="1" destOrd="0" parTransId="{7671387C-E7E2-D74D-B613-0C451EE6DEFA}" sibTransId="{01F81E45-9EF4-0C48-966E-D3252AE73EF8}"/>
    <dgm:cxn modelId="{48240D78-F7F0-5D40-8F7E-ABFD281F1F8B}" type="presOf" srcId="{56A447B9-143C-CB49-AA0C-A5168B3D8389}" destId="{118078FF-2D41-AC41-832F-89E3C0D9FB34}" srcOrd="0" destOrd="7" presId="urn:microsoft.com/office/officeart/2005/8/layout/hProcess4"/>
    <dgm:cxn modelId="{5820B1E3-335F-0246-B284-F8BB0A8FC6C5}" srcId="{80722009-89CF-3645-BF00-C5AD82E91A90}" destId="{9C0F42C9-4761-4749-9602-5404071FDDC0}" srcOrd="0" destOrd="0" parTransId="{AA6E4DDE-8132-CE43-96CB-5D4D44F14B2B}" sibTransId="{64F97B9B-8263-4A4C-A214-E27506634BDD}"/>
    <dgm:cxn modelId="{E98EA8A9-ECF1-184E-B38C-6C415D52FAD9}" type="presOf" srcId="{32DFE91C-C2FB-A84D-A8EA-3A3B2D9A28FC}" destId="{118078FF-2D41-AC41-832F-89E3C0D9FB34}" srcOrd="0" destOrd="10" presId="urn:microsoft.com/office/officeart/2005/8/layout/hProcess4"/>
    <dgm:cxn modelId="{56338357-E0E7-FE48-ADA8-1CA201E9B440}" type="presOf" srcId="{327D8DB2-DE04-8943-98AE-D8F85748AEE0}" destId="{B2B9540E-92BA-4041-B2EA-EF0519E9AE89}" srcOrd="1" destOrd="4" presId="urn:microsoft.com/office/officeart/2005/8/layout/hProcess4"/>
    <dgm:cxn modelId="{445337A0-37EA-2E4E-9634-DCB482E5D4AE}" srcId="{80722009-89CF-3645-BF00-C5AD82E91A90}" destId="{6151AD55-2818-294C-A705-9ACACCDC2CA2}" srcOrd="5" destOrd="0" parTransId="{3533A204-E28E-8F43-8486-433620021A9E}" sibTransId="{12E99658-B629-7040-B185-78CA5BBBA3BD}"/>
    <dgm:cxn modelId="{CDF8C307-BB2E-8B46-B02A-BED9424DECB9}" type="presOf" srcId="{4EBA4B23-5344-9943-AE24-DA0B4B0EFB90}" destId="{95307BBA-5230-CE47-94B4-EAFF2575A5D0}" srcOrd="0" destOrd="0" presId="urn:microsoft.com/office/officeart/2005/8/layout/hProcess4"/>
    <dgm:cxn modelId="{1A43CDB9-6F49-4844-8BA9-AE76C1C52F52}" type="presOf" srcId="{D740F799-52E4-FB44-BA6B-E83B4BAE2F48}" destId="{DE03B677-C362-F345-BB66-8D122060F9F9}" srcOrd="0" destOrd="0" presId="urn:microsoft.com/office/officeart/2005/8/layout/hProcess4"/>
    <dgm:cxn modelId="{1BD2A826-6FC0-9343-859A-98667AD8E536}" type="presOf" srcId="{BDA987A4-7D39-0F47-8C03-BDCB8C0FC1CC}" destId="{B2B9540E-92BA-4041-B2EA-EF0519E9AE89}" srcOrd="1" destOrd="1" presId="urn:microsoft.com/office/officeart/2005/8/layout/hProcess4"/>
    <dgm:cxn modelId="{B9626D6A-F890-3746-8672-E42A632F376D}" srcId="{1753DD2D-A8F1-8843-B577-0A78A3EF33A7}" destId="{8B38F306-7BA9-3744-93EE-85EF1EB780F0}" srcOrd="0" destOrd="0" parTransId="{88339FBA-997E-9042-AE79-8AF46F409A1A}" sibTransId="{9125EAE9-933A-D349-BAE9-C38FB2E4A503}"/>
    <dgm:cxn modelId="{9A0B8E0A-BC0B-A041-807A-79E250AE95B4}" type="presOf" srcId="{BDA987A4-7D39-0F47-8C03-BDCB8C0FC1CC}" destId="{118078FF-2D41-AC41-832F-89E3C0D9FB34}" srcOrd="0" destOrd="1" presId="urn:microsoft.com/office/officeart/2005/8/layout/hProcess4"/>
    <dgm:cxn modelId="{E568AEA2-3B7E-F44C-B505-08E699FA1112}" srcId="{1753DD2D-A8F1-8843-B577-0A78A3EF33A7}" destId="{6AF8AE69-5814-E54C-B107-D501B4AB0777}" srcOrd="1" destOrd="0" parTransId="{0C789252-F06D-E548-A967-5C83E3284E27}" sibTransId="{69F5313C-A97D-A847-883F-611E9F2BC711}"/>
    <dgm:cxn modelId="{559545DF-FAE7-D04A-A3B1-340CB20A3A5E}" srcId="{80722009-89CF-3645-BF00-C5AD82E91A90}" destId="{5BC34F28-AD9C-974D-B4CF-19E5B2C7B49E}" srcOrd="3" destOrd="0" parTransId="{2B0AA848-40E3-934C-A7C0-18A2885C52E3}" sibTransId="{7A8D6DC6-0659-7D4B-84B5-F1544F43CAEB}"/>
    <dgm:cxn modelId="{930A352E-C67A-E745-9512-F5B630F1607F}" srcId="{D740F799-52E4-FB44-BA6B-E83B4BAE2F48}" destId="{80722009-89CF-3645-BF00-C5AD82E91A90}" srcOrd="2" destOrd="0" parTransId="{13CA05C5-AEFE-D54E-A57C-0CB870F58B81}" sibTransId="{B3CD29AC-61A9-BE4D-8744-86D4C0D56809}"/>
    <dgm:cxn modelId="{A4B15764-E2AC-B44E-97D7-9F55AF318E6B}" type="presOf" srcId="{322541B9-CC8B-3C4B-828E-8EA8B1EAB29B}" destId="{118078FF-2D41-AC41-832F-89E3C0D9FB34}" srcOrd="0" destOrd="9" presId="urn:microsoft.com/office/officeart/2005/8/layout/hProcess4"/>
    <dgm:cxn modelId="{0044D9FB-917A-3842-B037-5D0C4EB1BBBB}" type="presOf" srcId="{32DFE91C-C2FB-A84D-A8EA-3A3B2D9A28FC}" destId="{B2B9540E-92BA-4041-B2EA-EF0519E9AE89}" srcOrd="1" destOrd="10" presId="urn:microsoft.com/office/officeart/2005/8/layout/hProcess4"/>
    <dgm:cxn modelId="{4A1DA58A-FC53-2F4E-B018-DA81AA80C9D7}" srcId="{80722009-89CF-3645-BF00-C5AD82E91A90}" destId="{32DFE91C-C2FB-A84D-A8EA-3A3B2D9A28FC}" srcOrd="10" destOrd="0" parTransId="{49A74F22-3AAB-1D4E-9823-4397D5A64074}" sibTransId="{442AF22A-2E7F-2148-8EAF-1239539B258C}"/>
    <dgm:cxn modelId="{55E2FDA2-2FE6-0941-BDF9-135B87D81F53}" type="presOf" srcId="{E7F213CB-A4B2-5941-8FBA-A0FD4C723214}" destId="{6D74227D-D6E8-E248-89F8-860C2C390CD2}" srcOrd="0" destOrd="0" presId="urn:microsoft.com/office/officeart/2005/8/layout/hProcess4"/>
    <dgm:cxn modelId="{3E7A0CE3-E433-4943-B068-E022A0BEDD8D}" type="presOf" srcId="{56A447B9-143C-CB49-AA0C-A5168B3D8389}" destId="{B2B9540E-92BA-4041-B2EA-EF0519E9AE89}" srcOrd="1" destOrd="7" presId="urn:microsoft.com/office/officeart/2005/8/layout/hProcess4"/>
    <dgm:cxn modelId="{5EE723D2-C739-764D-826A-EE9361AAF494}" type="presOf" srcId="{5BC34F28-AD9C-974D-B4CF-19E5B2C7B49E}" destId="{118078FF-2D41-AC41-832F-89E3C0D9FB34}" srcOrd="0" destOrd="3" presId="urn:microsoft.com/office/officeart/2005/8/layout/hProcess4"/>
    <dgm:cxn modelId="{1065945C-C178-924B-94B9-82A2E7FC982A}" type="presOf" srcId="{23948839-DB88-824D-9D85-60611E0E1765}" destId="{6D74227D-D6E8-E248-89F8-860C2C390CD2}" srcOrd="0" destOrd="1" presId="urn:microsoft.com/office/officeart/2005/8/layout/hProcess4"/>
    <dgm:cxn modelId="{8C386FF7-22E2-694A-9C09-C5CDC61A9BD2}" type="presOf" srcId="{955F17BB-3D1A-1941-AC08-D39A414B3B3C}" destId="{B2B9540E-92BA-4041-B2EA-EF0519E9AE89}" srcOrd="1" destOrd="2" presId="urn:microsoft.com/office/officeart/2005/8/layout/hProcess4"/>
    <dgm:cxn modelId="{6FA21A0A-B21A-5C42-9868-6E5271B78000}" type="presOf" srcId="{0587FFF6-4FCA-E746-A9FE-E380F75B73C0}" destId="{6D74227D-D6E8-E248-89F8-860C2C390CD2}" srcOrd="0" destOrd="2" presId="urn:microsoft.com/office/officeart/2005/8/layout/hProcess4"/>
    <dgm:cxn modelId="{A962D0CD-99B2-3A45-8D39-E54E9A60FB6B}" type="presOf" srcId="{1753DD2D-A8F1-8843-B577-0A78A3EF33A7}" destId="{596ECCC9-6D0C-9842-A984-192E88A4A1CE}" srcOrd="0" destOrd="0" presId="urn:microsoft.com/office/officeart/2005/8/layout/hProcess4"/>
    <dgm:cxn modelId="{C941AFC0-3BB4-8C4D-8513-B0E40A5E5272}" type="presOf" srcId="{6151AD55-2818-294C-A705-9ACACCDC2CA2}" destId="{118078FF-2D41-AC41-832F-89E3C0D9FB34}" srcOrd="0" destOrd="5" presId="urn:microsoft.com/office/officeart/2005/8/layout/hProcess4"/>
    <dgm:cxn modelId="{FF5EB8D3-E753-4A46-836D-65E8DA91DDAF}" type="presOf" srcId="{E7F213CB-A4B2-5941-8FBA-A0FD4C723214}" destId="{32D1B4DF-CF67-8F43-BFCD-6B47F1FF4946}" srcOrd="1" destOrd="0" presId="urn:microsoft.com/office/officeart/2005/8/layout/hProcess4"/>
    <dgm:cxn modelId="{D364BDEF-7EC1-F346-963A-5CED7BC85FFA}" type="presOf" srcId="{9C0F42C9-4761-4749-9602-5404071FDDC0}" destId="{B2B9540E-92BA-4041-B2EA-EF0519E9AE89}" srcOrd="1" destOrd="0" presId="urn:microsoft.com/office/officeart/2005/8/layout/hProcess4"/>
    <dgm:cxn modelId="{B3E8633E-3F57-4646-BE11-214C52672C7A}" type="presOf" srcId="{861A274C-26DF-3642-9DC6-034DF9EEE532}" destId="{E16E0CFD-FCB4-B845-AAD2-00F2B22FE009}" srcOrd="0" destOrd="0" presId="urn:microsoft.com/office/officeart/2005/8/layout/hProcess4"/>
    <dgm:cxn modelId="{EFFA0507-7406-6E49-9D3D-4F63C9795297}" type="presOf" srcId="{327D8DB2-DE04-8943-98AE-D8F85748AEE0}" destId="{118078FF-2D41-AC41-832F-89E3C0D9FB34}" srcOrd="0" destOrd="4" presId="urn:microsoft.com/office/officeart/2005/8/layout/hProcess4"/>
    <dgm:cxn modelId="{52E29F5C-E247-0746-81CF-0CFD4291B969}" srcId="{80722009-89CF-3645-BF00-C5AD82E91A90}" destId="{955F17BB-3D1A-1941-AC08-D39A414B3B3C}" srcOrd="2" destOrd="0" parTransId="{4736E52C-857A-8F46-9086-C3BE72A9A7BE}" sibTransId="{85B7CC6D-0CA5-8F4D-A1D2-A635ECDC45AF}"/>
    <dgm:cxn modelId="{68EFE644-AE1C-C948-9C0B-61B2E828E372}" type="presOf" srcId="{5BC34F28-AD9C-974D-B4CF-19E5B2C7B49E}" destId="{B2B9540E-92BA-4041-B2EA-EF0519E9AE89}" srcOrd="1" destOrd="3" presId="urn:microsoft.com/office/officeart/2005/8/layout/hProcess4"/>
    <dgm:cxn modelId="{845F0094-EA17-8148-A9BB-B1C42B114E4A}" srcId="{80722009-89CF-3645-BF00-C5AD82E91A90}" destId="{C19C8FD5-C021-2848-B798-6A044A1338F4}" srcOrd="6" destOrd="0" parTransId="{4C62A34B-788E-FF4D-B4BA-7FC9C73D60C9}" sibTransId="{BD0A34AE-6958-E341-AA90-FD4C870FC372}"/>
    <dgm:cxn modelId="{27A75B64-EE90-D542-AAAF-B92EB7E950EC}" srcId="{D740F799-52E4-FB44-BA6B-E83B4BAE2F48}" destId="{1753DD2D-A8F1-8843-B577-0A78A3EF33A7}" srcOrd="1" destOrd="0" parTransId="{DE22241F-BB15-C14E-A342-4D058D4D81FE}" sibTransId="{215CAF90-8367-204D-AC54-CC95E2CDBE56}"/>
    <dgm:cxn modelId="{474640A3-2DDC-CA41-BB1C-50C3B27E3BF0}" type="presOf" srcId="{C3C9F2BB-180C-E54D-BD03-6F92074442B7}" destId="{B2B9540E-92BA-4041-B2EA-EF0519E9AE89}" srcOrd="1" destOrd="8" presId="urn:microsoft.com/office/officeart/2005/8/layout/hProcess4"/>
    <dgm:cxn modelId="{0A15BAA6-8F71-F54E-9CDF-31446F2E825F}" srcId="{861A274C-26DF-3642-9DC6-034DF9EEE532}" destId="{E7F213CB-A4B2-5941-8FBA-A0FD4C723214}" srcOrd="0" destOrd="0" parTransId="{B5D979E0-FBFE-0849-BD8A-1859E59B3C47}" sibTransId="{65D78E57-50A4-DA4A-8A45-5914AB8A3F40}"/>
    <dgm:cxn modelId="{6E0FFFF3-9A81-2C42-9851-08FBC61DEFF5}" srcId="{80722009-89CF-3645-BF00-C5AD82E91A90}" destId="{327D8DB2-DE04-8943-98AE-D8F85748AEE0}" srcOrd="4" destOrd="0" parTransId="{B2194188-ACDD-5F42-9552-FA85CCEE7B8A}" sibTransId="{1107F9E7-6E71-E744-8349-323C9E47DA21}"/>
    <dgm:cxn modelId="{513E7CC0-322C-E34C-ACD7-A593D235E38F}" type="presOf" srcId="{955F17BB-3D1A-1941-AC08-D39A414B3B3C}" destId="{118078FF-2D41-AC41-832F-89E3C0D9FB34}" srcOrd="0" destOrd="2" presId="urn:microsoft.com/office/officeart/2005/8/layout/hProcess4"/>
    <dgm:cxn modelId="{DA0869E7-EE6E-F542-A2DA-4CA42D0F6A45}" srcId="{80722009-89CF-3645-BF00-C5AD82E91A90}" destId="{322541B9-CC8B-3C4B-828E-8EA8B1EAB29B}" srcOrd="9" destOrd="0" parTransId="{3901BB58-2D99-B64A-B3EC-489924FEE0B0}" sibTransId="{D7C7DE6B-A950-034D-8294-F6218D02ED54}"/>
    <dgm:cxn modelId="{9D1E0ACA-7913-1C48-8B70-29052564E892}" srcId="{80722009-89CF-3645-BF00-C5AD82E91A90}" destId="{56A447B9-143C-CB49-AA0C-A5168B3D8389}" srcOrd="7" destOrd="0" parTransId="{7414E1C0-F889-DF46-A48A-1017275B44C3}" sibTransId="{1CDDB08F-C5F3-6F4E-91CA-A326AD3D1F8F}"/>
    <dgm:cxn modelId="{C455681B-DBFC-1643-BB31-AF34A21ED64F}" type="presOf" srcId="{8B38F306-7BA9-3744-93EE-85EF1EB780F0}" destId="{EF07548F-8F62-DA44-9F07-841FAACFF98C}" srcOrd="0" destOrd="0" presId="urn:microsoft.com/office/officeart/2005/8/layout/hProcess4"/>
    <dgm:cxn modelId="{E5BFCF34-4D05-5F4B-8709-BCB7444D525A}" type="presParOf" srcId="{DE03B677-C362-F345-BB66-8D122060F9F9}" destId="{B0DBA049-99A8-E54B-9CA7-EA619286484B}" srcOrd="0" destOrd="0" presId="urn:microsoft.com/office/officeart/2005/8/layout/hProcess4"/>
    <dgm:cxn modelId="{86EBD7A1-E446-BB43-92AA-BB37F17CCC67}" type="presParOf" srcId="{DE03B677-C362-F345-BB66-8D122060F9F9}" destId="{76B6ACED-535F-5B4B-B255-5621D5115AF7}" srcOrd="1" destOrd="0" presId="urn:microsoft.com/office/officeart/2005/8/layout/hProcess4"/>
    <dgm:cxn modelId="{F868C10B-2F4C-6B4A-A3D8-4BA712EB8B79}" type="presParOf" srcId="{DE03B677-C362-F345-BB66-8D122060F9F9}" destId="{9D8A9D72-F439-BC46-B51B-A67C65FA6BDA}" srcOrd="2" destOrd="0" presId="urn:microsoft.com/office/officeart/2005/8/layout/hProcess4"/>
    <dgm:cxn modelId="{50DBFD1D-3D4C-064D-93CB-40729425F440}" type="presParOf" srcId="{9D8A9D72-F439-BC46-B51B-A67C65FA6BDA}" destId="{155F4C23-491C-784D-ACB8-BA43EE840FA1}" srcOrd="0" destOrd="0" presId="urn:microsoft.com/office/officeart/2005/8/layout/hProcess4"/>
    <dgm:cxn modelId="{35827FC4-A193-3545-9DED-011CED2FBAF6}" type="presParOf" srcId="{155F4C23-491C-784D-ACB8-BA43EE840FA1}" destId="{D2489DE9-BD76-EE44-9356-C9605FE94A5A}" srcOrd="0" destOrd="0" presId="urn:microsoft.com/office/officeart/2005/8/layout/hProcess4"/>
    <dgm:cxn modelId="{63604D3A-B84B-5A4C-B4C7-7831D73E8469}" type="presParOf" srcId="{155F4C23-491C-784D-ACB8-BA43EE840FA1}" destId="{6D74227D-D6E8-E248-89F8-860C2C390CD2}" srcOrd="1" destOrd="0" presId="urn:microsoft.com/office/officeart/2005/8/layout/hProcess4"/>
    <dgm:cxn modelId="{808D0452-9FA2-B54D-BB12-90DEDFC81188}" type="presParOf" srcId="{155F4C23-491C-784D-ACB8-BA43EE840FA1}" destId="{32D1B4DF-CF67-8F43-BFCD-6B47F1FF4946}" srcOrd="2" destOrd="0" presId="urn:microsoft.com/office/officeart/2005/8/layout/hProcess4"/>
    <dgm:cxn modelId="{2254B817-E737-AB40-B1BF-3659D1929773}" type="presParOf" srcId="{155F4C23-491C-784D-ACB8-BA43EE840FA1}" destId="{E16E0CFD-FCB4-B845-AAD2-00F2B22FE009}" srcOrd="3" destOrd="0" presId="urn:microsoft.com/office/officeart/2005/8/layout/hProcess4"/>
    <dgm:cxn modelId="{7578364D-AFA5-464F-96EC-C5DDBCC29DB0}" type="presParOf" srcId="{155F4C23-491C-784D-ACB8-BA43EE840FA1}" destId="{2EB5C6D6-BB91-1247-9D64-A59ABEDEF38D}" srcOrd="4" destOrd="0" presId="urn:microsoft.com/office/officeart/2005/8/layout/hProcess4"/>
    <dgm:cxn modelId="{014B98CF-E51F-8149-BF82-BFD91057232A}" type="presParOf" srcId="{9D8A9D72-F439-BC46-B51B-A67C65FA6BDA}" destId="{95307BBA-5230-CE47-94B4-EAFF2575A5D0}" srcOrd="1" destOrd="0" presId="urn:microsoft.com/office/officeart/2005/8/layout/hProcess4"/>
    <dgm:cxn modelId="{AF229C3B-2429-4D4E-8A19-1EDE8F284D86}" type="presParOf" srcId="{9D8A9D72-F439-BC46-B51B-A67C65FA6BDA}" destId="{E91F2F54-86A9-DD4A-9B66-20E53D7C5A64}" srcOrd="2" destOrd="0" presId="urn:microsoft.com/office/officeart/2005/8/layout/hProcess4"/>
    <dgm:cxn modelId="{CFFFA395-167F-3F40-A0EE-A694F30E73AE}" type="presParOf" srcId="{E91F2F54-86A9-DD4A-9B66-20E53D7C5A64}" destId="{FB254EEA-ABDA-D84E-98FA-5CDEF29422C2}" srcOrd="0" destOrd="0" presId="urn:microsoft.com/office/officeart/2005/8/layout/hProcess4"/>
    <dgm:cxn modelId="{FBB568F3-CC9D-1144-A49F-D48BEDA51CFD}" type="presParOf" srcId="{E91F2F54-86A9-DD4A-9B66-20E53D7C5A64}" destId="{EF07548F-8F62-DA44-9F07-841FAACFF98C}" srcOrd="1" destOrd="0" presId="urn:microsoft.com/office/officeart/2005/8/layout/hProcess4"/>
    <dgm:cxn modelId="{9C026E53-6CB3-5344-99C1-BE48EBF6614D}" type="presParOf" srcId="{E91F2F54-86A9-DD4A-9B66-20E53D7C5A64}" destId="{B2DE156E-3F5A-2F4C-B8E0-5BD2BD1F0C45}" srcOrd="2" destOrd="0" presId="urn:microsoft.com/office/officeart/2005/8/layout/hProcess4"/>
    <dgm:cxn modelId="{CFB19458-26BC-AA45-BB4E-E8D47ECC3C69}" type="presParOf" srcId="{E91F2F54-86A9-DD4A-9B66-20E53D7C5A64}" destId="{596ECCC9-6D0C-9842-A984-192E88A4A1CE}" srcOrd="3" destOrd="0" presId="urn:microsoft.com/office/officeart/2005/8/layout/hProcess4"/>
    <dgm:cxn modelId="{C9AB86DC-5969-564F-BDF7-56C65A58F3E6}" type="presParOf" srcId="{E91F2F54-86A9-DD4A-9B66-20E53D7C5A64}" destId="{90039B10-C962-AB4F-BB26-38D6B4CDA25F}" srcOrd="4" destOrd="0" presId="urn:microsoft.com/office/officeart/2005/8/layout/hProcess4"/>
    <dgm:cxn modelId="{EAAC695A-477B-1F48-A178-F40CC3C8913B}" type="presParOf" srcId="{9D8A9D72-F439-BC46-B51B-A67C65FA6BDA}" destId="{9360D840-7BBA-F647-8477-2E338CBA56AB}" srcOrd="3" destOrd="0" presId="urn:microsoft.com/office/officeart/2005/8/layout/hProcess4"/>
    <dgm:cxn modelId="{7C27DF36-C4B3-9A47-8626-66A09EEFC28B}" type="presParOf" srcId="{9D8A9D72-F439-BC46-B51B-A67C65FA6BDA}" destId="{53C1F88C-5189-5B42-906F-4EB50B623BC9}" srcOrd="4" destOrd="0" presId="urn:microsoft.com/office/officeart/2005/8/layout/hProcess4"/>
    <dgm:cxn modelId="{218EE178-4166-FA4E-94E9-EEAEBCF035A0}" type="presParOf" srcId="{53C1F88C-5189-5B42-906F-4EB50B623BC9}" destId="{82AE6BEB-B176-E54B-AF6B-55A01B5400ED}" srcOrd="0" destOrd="0" presId="urn:microsoft.com/office/officeart/2005/8/layout/hProcess4"/>
    <dgm:cxn modelId="{B651FDAD-D91B-A243-B276-4253EDA0D531}" type="presParOf" srcId="{53C1F88C-5189-5B42-906F-4EB50B623BC9}" destId="{118078FF-2D41-AC41-832F-89E3C0D9FB34}" srcOrd="1" destOrd="0" presId="urn:microsoft.com/office/officeart/2005/8/layout/hProcess4"/>
    <dgm:cxn modelId="{01FB2DB9-06D6-A142-89DE-30B5E30074D1}" type="presParOf" srcId="{53C1F88C-5189-5B42-906F-4EB50B623BC9}" destId="{B2B9540E-92BA-4041-B2EA-EF0519E9AE89}" srcOrd="2" destOrd="0" presId="urn:microsoft.com/office/officeart/2005/8/layout/hProcess4"/>
    <dgm:cxn modelId="{A657D597-0863-A74B-B007-805BE8BF5642}" type="presParOf" srcId="{53C1F88C-5189-5B42-906F-4EB50B623BC9}" destId="{8A461E4B-E684-7541-82E9-D1590510832F}" srcOrd="3" destOrd="0" presId="urn:microsoft.com/office/officeart/2005/8/layout/hProcess4"/>
    <dgm:cxn modelId="{ED695BED-C06C-054C-A779-E67EE543855D}" type="presParOf" srcId="{53C1F88C-5189-5B42-906F-4EB50B623BC9}" destId="{A369A6F0-86BA-5741-9F72-C975AAE41139}" srcOrd="4" destOrd="0" presId="urn:microsoft.com/office/officeart/2005/8/layout/hProcess4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BE7B4F6F-2DEA-6543-B879-044EF452491E}" type="doc">
      <dgm:prSet loTypeId="urn:microsoft.com/office/officeart/2005/8/layout/hList1" loCatId="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AC6CAB35-F0B0-D34B-8DD5-4632F09173F2}">
      <dgm:prSet phldrT="[Text]"/>
      <dgm:spPr/>
      <dgm:t>
        <a:bodyPr/>
        <a:lstStyle/>
        <a:p>
          <a:endParaRPr lang="en-US" dirty="0"/>
        </a:p>
      </dgm:t>
    </dgm:pt>
    <dgm:pt modelId="{68F6043E-C90D-F04A-A4BC-FE4B6B5D3E53}" type="parTrans" cxnId="{0AEFE181-8DBA-E040-853C-920E142A4A5C}">
      <dgm:prSet/>
      <dgm:spPr/>
      <dgm:t>
        <a:bodyPr/>
        <a:lstStyle/>
        <a:p>
          <a:endParaRPr lang="en-US"/>
        </a:p>
      </dgm:t>
    </dgm:pt>
    <dgm:pt modelId="{739F8DBA-0515-1C42-8A6E-CF053AB91DB9}" type="sibTrans" cxnId="{0AEFE181-8DBA-E040-853C-920E142A4A5C}">
      <dgm:prSet/>
      <dgm:spPr/>
      <dgm:t>
        <a:bodyPr/>
        <a:lstStyle/>
        <a:p>
          <a:endParaRPr lang="en-US"/>
        </a:p>
      </dgm:t>
    </dgm:pt>
    <dgm:pt modelId="{07E78AA6-A95E-DC48-A762-DB8810456059}">
      <dgm:prSet phldrT="[Text]" custT="1"/>
      <dgm:spPr/>
      <dgm:t>
        <a:bodyPr/>
        <a:lstStyle/>
        <a:p>
          <a:pPr marL="57150" lvl="1" indent="0" algn="l" defTabSz="40005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en-US" sz="1100" dirty="0" smtClean="0"/>
            <a:t>18° elevation PPI scans were used.</a:t>
          </a:r>
          <a:endParaRPr lang="en-US" sz="1100" dirty="0"/>
        </a:p>
      </dgm:t>
    </dgm:pt>
    <dgm:pt modelId="{911CA840-CC81-314D-916F-84B645DE76B8}" type="parTrans" cxnId="{BBDC41E2-ACC2-D64A-B41F-B4A434E99C77}">
      <dgm:prSet/>
      <dgm:spPr/>
      <dgm:t>
        <a:bodyPr/>
        <a:lstStyle/>
        <a:p>
          <a:endParaRPr lang="en-US"/>
        </a:p>
      </dgm:t>
    </dgm:pt>
    <dgm:pt modelId="{4783D136-7F57-F643-93B5-82D1C183E9AE}" type="sibTrans" cxnId="{BBDC41E2-ACC2-D64A-B41F-B4A434E99C77}">
      <dgm:prSet/>
      <dgm:spPr/>
      <dgm:t>
        <a:bodyPr/>
        <a:lstStyle/>
        <a:p>
          <a:endParaRPr lang="en-US"/>
        </a:p>
      </dgm:t>
    </dgm:pt>
    <dgm:pt modelId="{F0C58409-CAAA-B246-B1D1-0D2CA493C038}">
      <dgm:prSet phldrT="[Text]" custT="1"/>
      <dgm:spPr/>
      <dgm:t>
        <a:bodyPr/>
        <a:lstStyle/>
        <a:p>
          <a:pPr marL="57150" marR="0" lvl="1" indent="-57150" algn="l" defTabSz="400050" rtl="0" eaLnBrk="1" fontAlgn="auto" latinLnBrk="0" hangingPunct="1">
            <a:lnSpc>
              <a:spcPct val="90000"/>
            </a:lnSpc>
            <a:spcBef>
              <a:spcPct val="0"/>
            </a:spcBef>
            <a:spcAft>
              <a:spcPct val="15000"/>
            </a:spcAft>
            <a:buClrTx/>
            <a:buSzTx/>
            <a:buFontTx/>
            <a:buNone/>
            <a:tabLst/>
            <a:defRPr/>
          </a:pPr>
          <a:endParaRPr lang="en-US" sz="1100" dirty="0"/>
        </a:p>
      </dgm:t>
    </dgm:pt>
    <dgm:pt modelId="{35A16D5A-B6EF-1046-8848-ACEE62A64731}" type="parTrans" cxnId="{32B61F4E-1466-814A-B654-3F101EEB9678}">
      <dgm:prSet/>
      <dgm:spPr/>
      <dgm:t>
        <a:bodyPr/>
        <a:lstStyle/>
        <a:p>
          <a:endParaRPr lang="en-US"/>
        </a:p>
      </dgm:t>
    </dgm:pt>
    <dgm:pt modelId="{83446A2A-4B57-1747-B47E-F3EA3617C57C}" type="sibTrans" cxnId="{32B61F4E-1466-814A-B654-3F101EEB9678}">
      <dgm:prSet/>
      <dgm:spPr/>
      <dgm:t>
        <a:bodyPr/>
        <a:lstStyle/>
        <a:p>
          <a:endParaRPr lang="en-US"/>
        </a:p>
      </dgm:t>
    </dgm:pt>
    <dgm:pt modelId="{760E3AE6-F4B8-C744-8931-6A0A63D21F73}">
      <dgm:prSet phldrT="[Text]" phldr="1"/>
      <dgm:spPr/>
      <dgm:t>
        <a:bodyPr/>
        <a:lstStyle/>
        <a:p>
          <a:endParaRPr lang="en-US"/>
        </a:p>
      </dgm:t>
    </dgm:pt>
    <dgm:pt modelId="{31F57461-714A-164F-997F-D10874AF837B}" type="parTrans" cxnId="{591719FF-FDF9-7F43-96C6-0522ADC1321C}">
      <dgm:prSet/>
      <dgm:spPr/>
      <dgm:t>
        <a:bodyPr/>
        <a:lstStyle/>
        <a:p>
          <a:endParaRPr lang="en-US"/>
        </a:p>
      </dgm:t>
    </dgm:pt>
    <dgm:pt modelId="{CD6311C6-E91C-1944-9CC8-E2B9695B04A4}" type="sibTrans" cxnId="{591719FF-FDF9-7F43-96C6-0522ADC1321C}">
      <dgm:prSet/>
      <dgm:spPr/>
      <dgm:t>
        <a:bodyPr/>
        <a:lstStyle/>
        <a:p>
          <a:endParaRPr lang="en-US"/>
        </a:p>
      </dgm:t>
    </dgm:pt>
    <mc:AlternateContent xmlns:mc="http://schemas.openxmlformats.org/markup-compatibility/2006" xmlns:a14="http://schemas.microsoft.com/office/drawing/2010/main">
      <mc:Choice Requires="a14">
        <dgm:pt modelId="{EEFD0462-FB2B-7A46-BA4C-7F134F4FECD2}">
          <dgm:prSet phldrT="[Text]" custT="1"/>
          <dgm:spPr/>
          <dgm:t>
            <a:bodyPr/>
            <a:lstStyle/>
            <a:p>
              <a:pPr marL="57150" lvl="1" indent="0" algn="l" defTabSz="2667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None/>
              </a:pPr>
              <a14:m>
                <m:oMath xmlns:m="http://schemas.openxmlformats.org/officeDocument/2006/math">
                  <m:sSub>
                    <m:sSubPr>
                      <m:ctrlPr>
                        <a:rPr lang="en-US" sz="1100" i="1" smtClean="0">
                          <a:latin typeface="Cambria Math" charset="0"/>
                        </a:rPr>
                      </m:ctrlPr>
                    </m:sSubPr>
                    <m:e>
                      <m:r>
                        <m:rPr>
                          <m:sty m:val="p"/>
                        </m:rPr>
                        <a:rPr lang="en-US" sz="1100" b="0" i="0" smtClean="0">
                          <a:latin typeface="Cambria Math" charset="0"/>
                        </a:rPr>
                        <m:t>K</m:t>
                      </m:r>
                    </m:e>
                    <m:sub>
                      <m:r>
                        <a:rPr lang="en-US" sz="1100" i="1">
                          <a:latin typeface="Cambria Math" charset="0"/>
                        </a:rPr>
                        <m:t>𝐷𝑃</m:t>
                      </m:r>
                    </m:sub>
                  </m:sSub>
                </m:oMath>
              </a14:m>
              <a:r>
                <a:rPr lang="en-US" sz="1100" dirty="0"/>
                <a:t> was calculated </a:t>
              </a:r>
              <a:r>
                <a:rPr lang="en-US" sz="1100" dirty="0" smtClean="0"/>
                <a:t>with the approach based on </a:t>
              </a:r>
              <a:r>
                <a:rPr lang="en-US" sz="1100" dirty="0" err="1" smtClean="0"/>
                <a:t>Vulpiani</a:t>
              </a:r>
              <a:r>
                <a:rPr lang="en-US" sz="1100" dirty="0" smtClean="0"/>
                <a:t> et al. 2012.</a:t>
              </a:r>
              <a:endParaRPr lang="en-US" sz="1100" dirty="0"/>
            </a:p>
          </dgm:t>
        </dgm:pt>
      </mc:Choice>
      <mc:Fallback xmlns="">
        <dgm:pt modelId="{EEFD0462-FB2B-7A46-BA4C-7F134F4FECD2}">
          <dgm:prSet phldrT="[Text]" custT="1"/>
          <dgm:spPr/>
          <dgm:t>
            <a:bodyPr/>
            <a:lstStyle/>
            <a:p>
              <a:pPr marL="57150" lvl="1" indent="0" algn="l" defTabSz="2667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None/>
              </a:pPr>
              <a:r>
                <a:rPr lang="en-US" sz="1100" b="0" i="0" smtClean="0">
                  <a:latin typeface="Cambria Math" charset="0"/>
                </a:rPr>
                <a:t>K</a:t>
              </a:r>
              <a:r>
                <a:rPr lang="en-US" sz="1100" b="0" i="0" smtClean="0">
                  <a:latin typeface="Cambria Math" charset="0"/>
                </a:rPr>
                <a:t>_</a:t>
              </a:r>
              <a:r>
                <a:rPr lang="en-US" sz="1100" i="0">
                  <a:latin typeface="Cambria Math" charset="0"/>
                </a:rPr>
                <a:t>𝐷𝑃</a:t>
              </a:r>
              <a:r>
                <a:rPr lang="en-US" sz="1100" dirty="0"/>
                <a:t> was calculated </a:t>
              </a:r>
              <a:r>
                <a:rPr lang="en-US" sz="1100" dirty="0" smtClean="0"/>
                <a:t>with the approach based on </a:t>
              </a:r>
              <a:r>
                <a:rPr lang="en-US" sz="1100" dirty="0" err="1" smtClean="0"/>
                <a:t>Vulpiani</a:t>
              </a:r>
              <a:r>
                <a:rPr lang="en-US" sz="1100" dirty="0" smtClean="0"/>
                <a:t> et al. 2012.</a:t>
              </a:r>
              <a:endParaRPr lang="en-US" sz="1100" dirty="0"/>
            </a:p>
          </dgm:t>
        </dgm:pt>
      </mc:Fallback>
    </mc:AlternateContent>
    <dgm:pt modelId="{6E94BAE1-0B13-EA45-BA07-FEE0AA1364FD}" type="parTrans" cxnId="{9F60FE42-0CB2-2941-B56F-C3246DF529D8}">
      <dgm:prSet/>
      <dgm:spPr/>
      <dgm:t>
        <a:bodyPr/>
        <a:lstStyle/>
        <a:p>
          <a:endParaRPr lang="en-US"/>
        </a:p>
      </dgm:t>
    </dgm:pt>
    <dgm:pt modelId="{2D367555-1183-4D4A-837A-EC8E84227776}" type="sibTrans" cxnId="{9F60FE42-0CB2-2941-B56F-C3246DF529D8}">
      <dgm:prSet/>
      <dgm:spPr/>
      <dgm:t>
        <a:bodyPr/>
        <a:lstStyle/>
        <a:p>
          <a:endParaRPr lang="en-US"/>
        </a:p>
      </dgm:t>
    </dgm:pt>
    <dgm:pt modelId="{A959BC8C-E916-E546-93E5-40D74A276F42}">
      <dgm:prSet phldrT="[Text]" custT="1"/>
      <dgm:spPr/>
      <dgm:t>
        <a:bodyPr/>
        <a:lstStyle/>
        <a:p>
          <a:pPr marL="57150" lvl="1" indent="0" algn="l" defTabSz="2667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endParaRPr lang="en-US" sz="1100" dirty="0"/>
        </a:p>
      </dgm:t>
    </dgm:pt>
    <dgm:pt modelId="{767CBF9E-8C4E-B241-BB56-EC4F283E4B42}" type="parTrans" cxnId="{5665A216-69D2-374F-ADC9-20C6C58BC8EC}">
      <dgm:prSet/>
      <dgm:spPr/>
      <dgm:t>
        <a:bodyPr/>
        <a:lstStyle/>
        <a:p>
          <a:endParaRPr lang="en-US"/>
        </a:p>
      </dgm:t>
    </dgm:pt>
    <dgm:pt modelId="{E315B133-C636-B740-B82B-224593BF9B1D}" type="sibTrans" cxnId="{5665A216-69D2-374F-ADC9-20C6C58BC8EC}">
      <dgm:prSet/>
      <dgm:spPr/>
      <dgm:t>
        <a:bodyPr/>
        <a:lstStyle/>
        <a:p>
          <a:endParaRPr lang="en-US"/>
        </a:p>
      </dgm:t>
    </dgm:pt>
    <dgm:pt modelId="{B83D95ED-794D-174A-8429-2DDAEE23B931}">
      <dgm:prSet/>
      <dgm:spPr/>
      <dgm:t>
        <a:bodyPr/>
        <a:lstStyle/>
        <a:p>
          <a:pPr marL="57150" lvl="1" indent="0" algn="l" defTabSz="2667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endParaRPr lang="en-US" sz="600" dirty="0"/>
        </a:p>
      </dgm:t>
    </dgm:pt>
    <dgm:pt modelId="{2B760B37-3C51-BA4D-AF9C-DDF0CB15CC81}" type="parTrans" cxnId="{2471F2FD-8F2A-EB4A-A372-6A9898F61BF8}">
      <dgm:prSet/>
      <dgm:spPr/>
      <dgm:t>
        <a:bodyPr/>
        <a:lstStyle/>
        <a:p>
          <a:endParaRPr lang="en-US"/>
        </a:p>
      </dgm:t>
    </dgm:pt>
    <dgm:pt modelId="{37FC9CBE-D19E-3442-8CD5-87745CB501F9}" type="sibTrans" cxnId="{2471F2FD-8F2A-EB4A-A372-6A9898F61BF8}">
      <dgm:prSet/>
      <dgm:spPr/>
      <dgm:t>
        <a:bodyPr/>
        <a:lstStyle/>
        <a:p>
          <a:endParaRPr lang="en-US"/>
        </a:p>
      </dgm:t>
    </dgm:pt>
    <dgm:pt modelId="{9456BAD1-C27D-3C47-ABD0-32CFA67E22F3}">
      <dgm:prSet/>
      <dgm:spPr/>
      <dgm:t>
        <a:bodyPr/>
        <a:lstStyle/>
        <a:p>
          <a:pPr marL="57150" marR="0" lvl="1" indent="-57150" algn="l" defTabSz="266700" rtl="0" eaLnBrk="1" fontAlgn="auto" latinLnBrk="0" hangingPunct="1">
            <a:lnSpc>
              <a:spcPct val="90000"/>
            </a:lnSpc>
            <a:spcBef>
              <a:spcPct val="0"/>
            </a:spcBef>
            <a:spcAft>
              <a:spcPct val="15000"/>
            </a:spcAft>
            <a:buClrTx/>
            <a:buSzTx/>
            <a:buFontTx/>
            <a:buNone/>
            <a:tabLst/>
            <a:defRPr/>
          </a:pPr>
          <a:endParaRPr lang="en-US" sz="600" dirty="0"/>
        </a:p>
      </dgm:t>
    </dgm:pt>
    <dgm:pt modelId="{D72DB474-6BC1-A845-A07D-1CD5CAB70CCF}" type="parTrans" cxnId="{76A439C0-BBF0-8D45-8B18-CFA91DD8EFEF}">
      <dgm:prSet/>
      <dgm:spPr/>
      <dgm:t>
        <a:bodyPr/>
        <a:lstStyle/>
        <a:p>
          <a:endParaRPr lang="en-US"/>
        </a:p>
      </dgm:t>
    </dgm:pt>
    <dgm:pt modelId="{46CA94DF-F972-0A4C-A93A-2D69BBA17D63}" type="sibTrans" cxnId="{76A439C0-BBF0-8D45-8B18-CFA91DD8EFEF}">
      <dgm:prSet/>
      <dgm:spPr/>
      <dgm:t>
        <a:bodyPr/>
        <a:lstStyle/>
        <a:p>
          <a:endParaRPr lang="en-US"/>
        </a:p>
      </dgm:t>
    </dgm:pt>
    <dgm:pt modelId="{57967153-1323-3F44-9672-B4366A7A9AE0}" type="pres">
      <dgm:prSet presAssocID="{BE7B4F6F-2DEA-6543-B879-044EF452491E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5A84CFC8-6F7C-9D42-92C7-DF8CA6C7144F}" type="pres">
      <dgm:prSet presAssocID="{AC6CAB35-F0B0-D34B-8DD5-4632F09173F2}" presName="composite" presStyleCnt="0"/>
      <dgm:spPr/>
    </dgm:pt>
    <dgm:pt modelId="{84D18D8E-6F6C-F946-80F5-E1D4A05183C4}" type="pres">
      <dgm:prSet presAssocID="{AC6CAB35-F0B0-D34B-8DD5-4632F09173F2}" presName="parTx" presStyleLbl="alignNode1" presStyleIdx="0" presStyleCnt="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AFD343F-E345-6747-A5A1-E132CE1F13B2}" type="pres">
      <dgm:prSet presAssocID="{AC6CAB35-F0B0-D34B-8DD5-4632F09173F2}" presName="desTx" presStyleLbl="alignAccFollowNode1" presStyleIdx="0" presStyleCnt="2" custLinFactNeighborX="-43199" custLinFactNeighborY="-9483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B401808-BAB7-1A4E-B8A6-A12F820E026A}" type="pres">
      <dgm:prSet presAssocID="{739F8DBA-0515-1C42-8A6E-CF053AB91DB9}" presName="space" presStyleCnt="0"/>
      <dgm:spPr/>
    </dgm:pt>
    <dgm:pt modelId="{DC26DB5D-0FEB-F649-97ED-A21E99A7B6B7}" type="pres">
      <dgm:prSet presAssocID="{760E3AE6-F4B8-C744-8931-6A0A63D21F73}" presName="composite" presStyleCnt="0"/>
      <dgm:spPr/>
    </dgm:pt>
    <dgm:pt modelId="{AF472B2B-68E5-D44E-BBAD-68556CED03A2}" type="pres">
      <dgm:prSet presAssocID="{760E3AE6-F4B8-C744-8931-6A0A63D21F73}" presName="parTx" presStyleLbl="alignNode1" presStyleIdx="1" presStyleCnt="2" custScaleY="7428" custLinFactNeighborX="1212" custLinFactNeighborY="11979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94891C8-7660-6445-B514-C62E9D90EBE4}" type="pres">
      <dgm:prSet presAssocID="{760E3AE6-F4B8-C744-8931-6A0A63D21F73}" presName="desTx" presStyleLbl="alignAccFollowNode1" presStyleIdx="1" presStyleCnt="2" custScaleY="10000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32B61F4E-1466-814A-B654-3F101EEB9678}" srcId="{AC6CAB35-F0B0-D34B-8DD5-4632F09173F2}" destId="{F0C58409-CAAA-B246-B1D1-0D2CA493C038}" srcOrd="1" destOrd="0" parTransId="{35A16D5A-B6EF-1046-8848-ACEE62A64731}" sibTransId="{83446A2A-4B57-1747-B47E-F3EA3617C57C}"/>
    <dgm:cxn modelId="{EDB079BD-1745-B148-9EA0-BFE1A0E9D804}" type="presOf" srcId="{AC6CAB35-F0B0-D34B-8DD5-4632F09173F2}" destId="{84D18D8E-6F6C-F946-80F5-E1D4A05183C4}" srcOrd="0" destOrd="0" presId="urn:microsoft.com/office/officeart/2005/8/layout/hList1"/>
    <dgm:cxn modelId="{9F60FE42-0CB2-2941-B56F-C3246DF529D8}" srcId="{760E3AE6-F4B8-C744-8931-6A0A63D21F73}" destId="{EEFD0462-FB2B-7A46-BA4C-7F134F4FECD2}" srcOrd="0" destOrd="0" parTransId="{6E94BAE1-0B13-EA45-BA07-FEE0AA1364FD}" sibTransId="{2D367555-1183-4D4A-837A-EC8E84227776}"/>
    <dgm:cxn modelId="{76A439C0-BBF0-8D45-8B18-CFA91DD8EFEF}" srcId="{760E3AE6-F4B8-C744-8931-6A0A63D21F73}" destId="{9456BAD1-C27D-3C47-ABD0-32CFA67E22F3}" srcOrd="3" destOrd="0" parTransId="{D72DB474-6BC1-A845-A07D-1CD5CAB70CCF}" sibTransId="{46CA94DF-F972-0A4C-A93A-2D69BBA17D63}"/>
    <dgm:cxn modelId="{570F34EE-DFEA-5F4F-B173-47BA1A6F1886}" type="presOf" srcId="{07E78AA6-A95E-DC48-A762-DB8810456059}" destId="{2AFD343F-E345-6747-A5A1-E132CE1F13B2}" srcOrd="0" destOrd="0" presId="urn:microsoft.com/office/officeart/2005/8/layout/hList1"/>
    <dgm:cxn modelId="{591719FF-FDF9-7F43-96C6-0522ADC1321C}" srcId="{BE7B4F6F-2DEA-6543-B879-044EF452491E}" destId="{760E3AE6-F4B8-C744-8931-6A0A63D21F73}" srcOrd="1" destOrd="0" parTransId="{31F57461-714A-164F-997F-D10874AF837B}" sibTransId="{CD6311C6-E91C-1944-9CC8-E2B9695B04A4}"/>
    <dgm:cxn modelId="{5665A216-69D2-374F-ADC9-20C6C58BC8EC}" srcId="{760E3AE6-F4B8-C744-8931-6A0A63D21F73}" destId="{A959BC8C-E916-E546-93E5-40D74A276F42}" srcOrd="1" destOrd="0" parTransId="{767CBF9E-8C4E-B241-BB56-EC4F283E4B42}" sibTransId="{E315B133-C636-B740-B82B-224593BF9B1D}"/>
    <dgm:cxn modelId="{2471F2FD-8F2A-EB4A-A372-6A9898F61BF8}" srcId="{760E3AE6-F4B8-C744-8931-6A0A63D21F73}" destId="{B83D95ED-794D-174A-8429-2DDAEE23B931}" srcOrd="2" destOrd="0" parTransId="{2B760B37-3C51-BA4D-AF9C-DDF0CB15CC81}" sibTransId="{37FC9CBE-D19E-3442-8CD5-87745CB501F9}"/>
    <dgm:cxn modelId="{DC6DD533-865D-2840-BAC3-B3FE1FC26795}" type="presOf" srcId="{B83D95ED-794D-174A-8429-2DDAEE23B931}" destId="{394891C8-7660-6445-B514-C62E9D90EBE4}" srcOrd="0" destOrd="2" presId="urn:microsoft.com/office/officeart/2005/8/layout/hList1"/>
    <dgm:cxn modelId="{0B6330C8-EDF9-BB4D-8714-A89CD31F34AD}" type="presOf" srcId="{EEFD0462-FB2B-7A46-BA4C-7F134F4FECD2}" destId="{394891C8-7660-6445-B514-C62E9D90EBE4}" srcOrd="0" destOrd="0" presId="urn:microsoft.com/office/officeart/2005/8/layout/hList1"/>
    <dgm:cxn modelId="{87AA1378-6DB5-C248-9FCD-CC81E9AF3017}" type="presOf" srcId="{9456BAD1-C27D-3C47-ABD0-32CFA67E22F3}" destId="{394891C8-7660-6445-B514-C62E9D90EBE4}" srcOrd="0" destOrd="3" presId="urn:microsoft.com/office/officeart/2005/8/layout/hList1"/>
    <dgm:cxn modelId="{FD3875D4-4275-AD45-A0BC-910300B7AF85}" type="presOf" srcId="{A959BC8C-E916-E546-93E5-40D74A276F42}" destId="{394891C8-7660-6445-B514-C62E9D90EBE4}" srcOrd="0" destOrd="1" presId="urn:microsoft.com/office/officeart/2005/8/layout/hList1"/>
    <dgm:cxn modelId="{580A7D52-12A3-EC46-9F4A-45FBD92324D4}" type="presOf" srcId="{760E3AE6-F4B8-C744-8931-6A0A63D21F73}" destId="{AF472B2B-68E5-D44E-BBAD-68556CED03A2}" srcOrd="0" destOrd="0" presId="urn:microsoft.com/office/officeart/2005/8/layout/hList1"/>
    <dgm:cxn modelId="{C510DE60-15E7-A542-B0F4-EBB7658E22E6}" type="presOf" srcId="{F0C58409-CAAA-B246-B1D1-0D2CA493C038}" destId="{2AFD343F-E345-6747-A5A1-E132CE1F13B2}" srcOrd="0" destOrd="1" presId="urn:microsoft.com/office/officeart/2005/8/layout/hList1"/>
    <dgm:cxn modelId="{9696944A-D746-2943-9C00-20AE8D2C1CDD}" type="presOf" srcId="{BE7B4F6F-2DEA-6543-B879-044EF452491E}" destId="{57967153-1323-3F44-9672-B4366A7A9AE0}" srcOrd="0" destOrd="0" presId="urn:microsoft.com/office/officeart/2005/8/layout/hList1"/>
    <dgm:cxn modelId="{BBDC41E2-ACC2-D64A-B41F-B4A434E99C77}" srcId="{AC6CAB35-F0B0-D34B-8DD5-4632F09173F2}" destId="{07E78AA6-A95E-DC48-A762-DB8810456059}" srcOrd="0" destOrd="0" parTransId="{911CA840-CC81-314D-916F-84B645DE76B8}" sibTransId="{4783D136-7F57-F643-93B5-82D1C183E9AE}"/>
    <dgm:cxn modelId="{0AEFE181-8DBA-E040-853C-920E142A4A5C}" srcId="{BE7B4F6F-2DEA-6543-B879-044EF452491E}" destId="{AC6CAB35-F0B0-D34B-8DD5-4632F09173F2}" srcOrd="0" destOrd="0" parTransId="{68F6043E-C90D-F04A-A4BC-FE4B6B5D3E53}" sibTransId="{739F8DBA-0515-1C42-8A6E-CF053AB91DB9}"/>
    <dgm:cxn modelId="{8B9E1D33-65BA-0B4A-88BA-8CDDEB2B1BF5}" type="presParOf" srcId="{57967153-1323-3F44-9672-B4366A7A9AE0}" destId="{5A84CFC8-6F7C-9D42-92C7-DF8CA6C7144F}" srcOrd="0" destOrd="0" presId="urn:microsoft.com/office/officeart/2005/8/layout/hList1"/>
    <dgm:cxn modelId="{E2D4F8C9-12D6-6144-A261-6F4D42C77E4A}" type="presParOf" srcId="{5A84CFC8-6F7C-9D42-92C7-DF8CA6C7144F}" destId="{84D18D8E-6F6C-F946-80F5-E1D4A05183C4}" srcOrd="0" destOrd="0" presId="urn:microsoft.com/office/officeart/2005/8/layout/hList1"/>
    <dgm:cxn modelId="{0754C57A-9797-F641-93AE-D2DDC4BC99E2}" type="presParOf" srcId="{5A84CFC8-6F7C-9D42-92C7-DF8CA6C7144F}" destId="{2AFD343F-E345-6747-A5A1-E132CE1F13B2}" srcOrd="1" destOrd="0" presId="urn:microsoft.com/office/officeart/2005/8/layout/hList1"/>
    <dgm:cxn modelId="{B6D67BA0-1600-4448-96FB-21AFCD29A171}" type="presParOf" srcId="{57967153-1323-3F44-9672-B4366A7A9AE0}" destId="{4B401808-BAB7-1A4E-B8A6-A12F820E026A}" srcOrd="1" destOrd="0" presId="urn:microsoft.com/office/officeart/2005/8/layout/hList1"/>
    <dgm:cxn modelId="{E7733147-888D-1A40-A86A-3763B9BD1195}" type="presParOf" srcId="{57967153-1323-3F44-9672-B4366A7A9AE0}" destId="{DC26DB5D-0FEB-F649-97ED-A21E99A7B6B7}" srcOrd="2" destOrd="0" presId="urn:microsoft.com/office/officeart/2005/8/layout/hList1"/>
    <dgm:cxn modelId="{67D193EB-182E-F947-9536-72F9430EBD67}" type="presParOf" srcId="{DC26DB5D-0FEB-F649-97ED-A21E99A7B6B7}" destId="{AF472B2B-68E5-D44E-BBAD-68556CED03A2}" srcOrd="0" destOrd="0" presId="urn:microsoft.com/office/officeart/2005/8/layout/hList1"/>
    <dgm:cxn modelId="{FFE2AA89-EBE8-884B-BE19-69D7ED5B53E7}" type="presParOf" srcId="{DC26DB5D-0FEB-F649-97ED-A21E99A7B6B7}" destId="{394891C8-7660-6445-B514-C62E9D90EBE4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60.xml><?xml version="1.0" encoding="utf-8"?>
<dgm:dataModel xmlns:dgm="http://schemas.openxmlformats.org/drawingml/2006/diagram" xmlns:a="http://schemas.openxmlformats.org/drawingml/2006/main">
  <dgm:ptLst>
    <dgm:pt modelId="{BE7B4F6F-2DEA-6543-B879-044EF452491E}" type="doc">
      <dgm:prSet loTypeId="urn:microsoft.com/office/officeart/2005/8/layout/hList1" loCatId="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AC6CAB35-F0B0-D34B-8DD5-4632F09173F2}">
      <dgm:prSet phldrT="[Text]"/>
      <dgm:spPr/>
      <dgm:t>
        <a:bodyPr/>
        <a:lstStyle/>
        <a:p>
          <a:endParaRPr lang="en-US" dirty="0"/>
        </a:p>
      </dgm:t>
    </dgm:pt>
    <dgm:pt modelId="{68F6043E-C90D-F04A-A4BC-FE4B6B5D3E53}" type="parTrans" cxnId="{0AEFE181-8DBA-E040-853C-920E142A4A5C}">
      <dgm:prSet/>
      <dgm:spPr/>
      <dgm:t>
        <a:bodyPr/>
        <a:lstStyle/>
        <a:p>
          <a:endParaRPr lang="en-US"/>
        </a:p>
      </dgm:t>
    </dgm:pt>
    <dgm:pt modelId="{739F8DBA-0515-1C42-8A6E-CF053AB91DB9}" type="sibTrans" cxnId="{0AEFE181-8DBA-E040-853C-920E142A4A5C}">
      <dgm:prSet/>
      <dgm:spPr/>
      <dgm:t>
        <a:bodyPr/>
        <a:lstStyle/>
        <a:p>
          <a:endParaRPr lang="en-US"/>
        </a:p>
      </dgm:t>
    </dgm:pt>
    <dgm:pt modelId="{07E78AA6-A95E-DC48-A762-DB8810456059}">
      <dgm:prSet phldrT="[Text]" custT="1"/>
      <dgm:spPr/>
      <dgm:t>
        <a:bodyPr/>
        <a:lstStyle/>
        <a:p>
          <a:pPr marL="57150" lvl="1" indent="0" algn="l" defTabSz="40005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en-US" sz="1100" dirty="0" smtClean="0"/>
            <a:t>18° elevation PPI scans were used.</a:t>
          </a:r>
          <a:endParaRPr lang="en-US" sz="1100" dirty="0"/>
        </a:p>
      </dgm:t>
    </dgm:pt>
    <dgm:pt modelId="{911CA840-CC81-314D-916F-84B645DE76B8}" type="parTrans" cxnId="{BBDC41E2-ACC2-D64A-B41F-B4A434E99C77}">
      <dgm:prSet/>
      <dgm:spPr/>
      <dgm:t>
        <a:bodyPr/>
        <a:lstStyle/>
        <a:p>
          <a:endParaRPr lang="en-US"/>
        </a:p>
      </dgm:t>
    </dgm:pt>
    <dgm:pt modelId="{4783D136-7F57-F643-93B5-82D1C183E9AE}" type="sibTrans" cxnId="{BBDC41E2-ACC2-D64A-B41F-B4A434E99C77}">
      <dgm:prSet/>
      <dgm:spPr/>
      <dgm:t>
        <a:bodyPr/>
        <a:lstStyle/>
        <a:p>
          <a:endParaRPr lang="en-US"/>
        </a:p>
      </dgm:t>
    </dgm:pt>
    <dgm:pt modelId="{F0C58409-CAAA-B246-B1D1-0D2CA493C038}">
      <dgm:prSet phldrT="[Text]" custT="1"/>
      <dgm:spPr/>
      <dgm:t>
        <a:bodyPr/>
        <a:lstStyle/>
        <a:p>
          <a:pPr marL="57150" marR="0" lvl="1" indent="-57150" algn="l" defTabSz="400050" rtl="0" eaLnBrk="1" fontAlgn="auto" latinLnBrk="0" hangingPunct="1">
            <a:lnSpc>
              <a:spcPct val="90000"/>
            </a:lnSpc>
            <a:spcBef>
              <a:spcPct val="0"/>
            </a:spcBef>
            <a:spcAft>
              <a:spcPct val="15000"/>
            </a:spcAft>
            <a:buClrTx/>
            <a:buSzTx/>
            <a:buFontTx/>
            <a:buNone/>
            <a:tabLst/>
            <a:defRPr/>
          </a:pPr>
          <a:endParaRPr lang="en-US" sz="1100" dirty="0"/>
        </a:p>
      </dgm:t>
    </dgm:pt>
    <dgm:pt modelId="{35A16D5A-B6EF-1046-8848-ACEE62A64731}" type="parTrans" cxnId="{32B61F4E-1466-814A-B654-3F101EEB9678}">
      <dgm:prSet/>
      <dgm:spPr/>
      <dgm:t>
        <a:bodyPr/>
        <a:lstStyle/>
        <a:p>
          <a:endParaRPr lang="en-US"/>
        </a:p>
      </dgm:t>
    </dgm:pt>
    <dgm:pt modelId="{83446A2A-4B57-1747-B47E-F3EA3617C57C}" type="sibTrans" cxnId="{32B61F4E-1466-814A-B654-3F101EEB9678}">
      <dgm:prSet/>
      <dgm:spPr/>
      <dgm:t>
        <a:bodyPr/>
        <a:lstStyle/>
        <a:p>
          <a:endParaRPr lang="en-US"/>
        </a:p>
      </dgm:t>
    </dgm:pt>
    <dgm:pt modelId="{760E3AE6-F4B8-C744-8931-6A0A63D21F73}">
      <dgm:prSet phldrT="[Text]" phldr="1"/>
      <dgm:spPr/>
      <dgm:t>
        <a:bodyPr/>
        <a:lstStyle/>
        <a:p>
          <a:endParaRPr lang="en-US"/>
        </a:p>
      </dgm:t>
    </dgm:pt>
    <dgm:pt modelId="{31F57461-714A-164F-997F-D10874AF837B}" type="parTrans" cxnId="{591719FF-FDF9-7F43-96C6-0522ADC1321C}">
      <dgm:prSet/>
      <dgm:spPr/>
      <dgm:t>
        <a:bodyPr/>
        <a:lstStyle/>
        <a:p>
          <a:endParaRPr lang="en-US"/>
        </a:p>
      </dgm:t>
    </dgm:pt>
    <dgm:pt modelId="{CD6311C6-E91C-1944-9CC8-E2B9695B04A4}" type="sibTrans" cxnId="{591719FF-FDF9-7F43-96C6-0522ADC1321C}">
      <dgm:prSet/>
      <dgm:spPr/>
      <dgm:t>
        <a:bodyPr/>
        <a:lstStyle/>
        <a:p>
          <a:endParaRPr lang="en-US"/>
        </a:p>
      </dgm:t>
    </dgm:pt>
    <dgm:pt modelId="{EEFD0462-FB2B-7A46-BA4C-7F134F4FECD2}">
      <dgm:prSet phldrT="[Text]" custT="1"/>
      <dgm:spPr>
        <a:blipFill rotWithShape="0">
          <a:blip xmlns:r="http://schemas.openxmlformats.org/officeDocument/2006/relationships" r:embed="rId1"/>
          <a:stretch>
            <a:fillRect b="-22951"/>
          </a:stretch>
        </a:blipFill>
      </dgm:spPr>
      <dgm:t>
        <a:bodyPr/>
        <a:lstStyle/>
        <a:p>
          <a:r>
            <a:rPr lang="en-US">
              <a:noFill/>
            </a:rPr>
            <a:t> </a:t>
          </a:r>
        </a:p>
      </dgm:t>
    </dgm:pt>
    <dgm:pt modelId="{6E94BAE1-0B13-EA45-BA07-FEE0AA1364FD}" type="parTrans" cxnId="{9F60FE42-0CB2-2941-B56F-C3246DF529D8}">
      <dgm:prSet/>
      <dgm:spPr/>
      <dgm:t>
        <a:bodyPr/>
        <a:lstStyle/>
        <a:p>
          <a:endParaRPr lang="en-US"/>
        </a:p>
      </dgm:t>
    </dgm:pt>
    <dgm:pt modelId="{2D367555-1183-4D4A-837A-EC8E84227776}" type="sibTrans" cxnId="{9F60FE42-0CB2-2941-B56F-C3246DF529D8}">
      <dgm:prSet/>
      <dgm:spPr/>
      <dgm:t>
        <a:bodyPr/>
        <a:lstStyle/>
        <a:p>
          <a:endParaRPr lang="en-US"/>
        </a:p>
      </dgm:t>
    </dgm:pt>
    <dgm:pt modelId="{A959BC8C-E916-E546-93E5-40D74A276F42}">
      <dgm:prSet phldrT="[Text]" custT="1"/>
      <dgm:spPr/>
      <dgm:t>
        <a:bodyPr/>
        <a:lstStyle/>
        <a:p>
          <a:r>
            <a:rPr lang="en-US">
              <a:noFill/>
            </a:rPr>
            <a:t> </a:t>
          </a:r>
        </a:p>
      </dgm:t>
    </dgm:pt>
    <dgm:pt modelId="{767CBF9E-8C4E-B241-BB56-EC4F283E4B42}" type="parTrans" cxnId="{5665A216-69D2-374F-ADC9-20C6C58BC8EC}">
      <dgm:prSet/>
      <dgm:spPr/>
      <dgm:t>
        <a:bodyPr/>
        <a:lstStyle/>
        <a:p>
          <a:endParaRPr lang="en-US"/>
        </a:p>
      </dgm:t>
    </dgm:pt>
    <dgm:pt modelId="{E315B133-C636-B740-B82B-224593BF9B1D}" type="sibTrans" cxnId="{5665A216-69D2-374F-ADC9-20C6C58BC8EC}">
      <dgm:prSet/>
      <dgm:spPr/>
      <dgm:t>
        <a:bodyPr/>
        <a:lstStyle/>
        <a:p>
          <a:endParaRPr lang="en-US"/>
        </a:p>
      </dgm:t>
    </dgm:pt>
    <dgm:pt modelId="{B83D95ED-794D-174A-8429-2DDAEE23B931}">
      <dgm:prSet/>
      <dgm:spPr/>
      <dgm:t>
        <a:bodyPr/>
        <a:lstStyle/>
        <a:p>
          <a:r>
            <a:rPr lang="en-US">
              <a:noFill/>
            </a:rPr>
            <a:t> </a:t>
          </a:r>
        </a:p>
      </dgm:t>
    </dgm:pt>
    <dgm:pt modelId="{2B760B37-3C51-BA4D-AF9C-DDF0CB15CC81}" type="parTrans" cxnId="{2471F2FD-8F2A-EB4A-A372-6A9898F61BF8}">
      <dgm:prSet/>
      <dgm:spPr/>
      <dgm:t>
        <a:bodyPr/>
        <a:lstStyle/>
        <a:p>
          <a:endParaRPr lang="en-US"/>
        </a:p>
      </dgm:t>
    </dgm:pt>
    <dgm:pt modelId="{37FC9CBE-D19E-3442-8CD5-87745CB501F9}" type="sibTrans" cxnId="{2471F2FD-8F2A-EB4A-A372-6A9898F61BF8}">
      <dgm:prSet/>
      <dgm:spPr/>
      <dgm:t>
        <a:bodyPr/>
        <a:lstStyle/>
        <a:p>
          <a:endParaRPr lang="en-US"/>
        </a:p>
      </dgm:t>
    </dgm:pt>
    <dgm:pt modelId="{9456BAD1-C27D-3C47-ABD0-32CFA67E22F3}">
      <dgm:prSet/>
      <dgm:spPr/>
      <dgm:t>
        <a:bodyPr/>
        <a:lstStyle/>
        <a:p>
          <a:r>
            <a:rPr lang="en-US">
              <a:noFill/>
            </a:rPr>
            <a:t> </a:t>
          </a:r>
        </a:p>
      </dgm:t>
    </dgm:pt>
    <dgm:pt modelId="{D72DB474-6BC1-A845-A07D-1CD5CAB70CCF}" type="parTrans" cxnId="{76A439C0-BBF0-8D45-8B18-CFA91DD8EFEF}">
      <dgm:prSet/>
      <dgm:spPr/>
      <dgm:t>
        <a:bodyPr/>
        <a:lstStyle/>
        <a:p>
          <a:endParaRPr lang="en-US"/>
        </a:p>
      </dgm:t>
    </dgm:pt>
    <dgm:pt modelId="{46CA94DF-F972-0A4C-A93A-2D69BBA17D63}" type="sibTrans" cxnId="{76A439C0-BBF0-8D45-8B18-CFA91DD8EFEF}">
      <dgm:prSet/>
      <dgm:spPr/>
      <dgm:t>
        <a:bodyPr/>
        <a:lstStyle/>
        <a:p>
          <a:endParaRPr lang="en-US"/>
        </a:p>
      </dgm:t>
    </dgm:pt>
    <dgm:pt modelId="{57967153-1323-3F44-9672-B4366A7A9AE0}" type="pres">
      <dgm:prSet presAssocID="{BE7B4F6F-2DEA-6543-B879-044EF452491E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5A84CFC8-6F7C-9D42-92C7-DF8CA6C7144F}" type="pres">
      <dgm:prSet presAssocID="{AC6CAB35-F0B0-D34B-8DD5-4632F09173F2}" presName="composite" presStyleCnt="0"/>
      <dgm:spPr/>
    </dgm:pt>
    <dgm:pt modelId="{84D18D8E-6F6C-F946-80F5-E1D4A05183C4}" type="pres">
      <dgm:prSet presAssocID="{AC6CAB35-F0B0-D34B-8DD5-4632F09173F2}" presName="parTx" presStyleLbl="alignNode1" presStyleIdx="0" presStyleCnt="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AFD343F-E345-6747-A5A1-E132CE1F13B2}" type="pres">
      <dgm:prSet presAssocID="{AC6CAB35-F0B0-D34B-8DD5-4632F09173F2}" presName="desTx" presStyleLbl="alignAccFollowNode1" presStyleIdx="0" presStyleCnt="2" custLinFactNeighborX="-43199" custLinFactNeighborY="-9483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B401808-BAB7-1A4E-B8A6-A12F820E026A}" type="pres">
      <dgm:prSet presAssocID="{739F8DBA-0515-1C42-8A6E-CF053AB91DB9}" presName="space" presStyleCnt="0"/>
      <dgm:spPr/>
    </dgm:pt>
    <dgm:pt modelId="{DC26DB5D-0FEB-F649-97ED-A21E99A7B6B7}" type="pres">
      <dgm:prSet presAssocID="{760E3AE6-F4B8-C744-8931-6A0A63D21F73}" presName="composite" presStyleCnt="0"/>
      <dgm:spPr/>
    </dgm:pt>
    <dgm:pt modelId="{AF472B2B-68E5-D44E-BBAD-68556CED03A2}" type="pres">
      <dgm:prSet presAssocID="{760E3AE6-F4B8-C744-8931-6A0A63D21F73}" presName="parTx" presStyleLbl="alignNode1" presStyleIdx="1" presStyleCnt="2" custScaleY="7428" custLinFactNeighborX="1212" custLinFactNeighborY="11979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94891C8-7660-6445-B514-C62E9D90EBE4}" type="pres">
      <dgm:prSet presAssocID="{760E3AE6-F4B8-C744-8931-6A0A63D21F73}" presName="desTx" presStyleLbl="alignAccFollowNode1" presStyleIdx="1" presStyleCnt="2" custScaleY="10000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A90F6D75-7903-0B4D-8AB6-E1D669870631}" type="presOf" srcId="{760E3AE6-F4B8-C744-8931-6A0A63D21F73}" destId="{AF472B2B-68E5-D44E-BBAD-68556CED03A2}" srcOrd="0" destOrd="0" presId="urn:microsoft.com/office/officeart/2005/8/layout/hList1"/>
    <dgm:cxn modelId="{D91733EB-CA66-2748-B92F-1AEA0EB60327}" type="presOf" srcId="{07E78AA6-A95E-DC48-A762-DB8810456059}" destId="{2AFD343F-E345-6747-A5A1-E132CE1F13B2}" srcOrd="0" destOrd="0" presId="urn:microsoft.com/office/officeart/2005/8/layout/hList1"/>
    <dgm:cxn modelId="{2471F2FD-8F2A-EB4A-A372-6A9898F61BF8}" srcId="{760E3AE6-F4B8-C744-8931-6A0A63D21F73}" destId="{B83D95ED-794D-174A-8429-2DDAEE23B931}" srcOrd="2" destOrd="0" parTransId="{2B760B37-3C51-BA4D-AF9C-DDF0CB15CC81}" sibTransId="{37FC9CBE-D19E-3442-8CD5-87745CB501F9}"/>
    <dgm:cxn modelId="{D00EEC63-9B95-734F-AB72-A8B5EEDAD306}" type="presOf" srcId="{EEFD0462-FB2B-7A46-BA4C-7F134F4FECD2}" destId="{394891C8-7660-6445-B514-C62E9D90EBE4}" srcOrd="0" destOrd="0" presId="urn:microsoft.com/office/officeart/2005/8/layout/hList1"/>
    <dgm:cxn modelId="{BBDC41E2-ACC2-D64A-B41F-B4A434E99C77}" srcId="{AC6CAB35-F0B0-D34B-8DD5-4632F09173F2}" destId="{07E78AA6-A95E-DC48-A762-DB8810456059}" srcOrd="0" destOrd="0" parTransId="{911CA840-CC81-314D-916F-84B645DE76B8}" sibTransId="{4783D136-7F57-F643-93B5-82D1C183E9AE}"/>
    <dgm:cxn modelId="{5665A216-69D2-374F-ADC9-20C6C58BC8EC}" srcId="{760E3AE6-F4B8-C744-8931-6A0A63D21F73}" destId="{A959BC8C-E916-E546-93E5-40D74A276F42}" srcOrd="1" destOrd="0" parTransId="{767CBF9E-8C4E-B241-BB56-EC4F283E4B42}" sibTransId="{E315B133-C636-B740-B82B-224593BF9B1D}"/>
    <dgm:cxn modelId="{A2274950-F1B0-B447-964E-2A84A5687E22}" type="presOf" srcId="{B83D95ED-794D-174A-8429-2DDAEE23B931}" destId="{394891C8-7660-6445-B514-C62E9D90EBE4}" srcOrd="0" destOrd="2" presId="urn:microsoft.com/office/officeart/2005/8/layout/hList1"/>
    <dgm:cxn modelId="{76A439C0-BBF0-8D45-8B18-CFA91DD8EFEF}" srcId="{760E3AE6-F4B8-C744-8931-6A0A63D21F73}" destId="{9456BAD1-C27D-3C47-ABD0-32CFA67E22F3}" srcOrd="3" destOrd="0" parTransId="{D72DB474-6BC1-A845-A07D-1CD5CAB70CCF}" sibTransId="{46CA94DF-F972-0A4C-A93A-2D69BBA17D63}"/>
    <dgm:cxn modelId="{591719FF-FDF9-7F43-96C6-0522ADC1321C}" srcId="{BE7B4F6F-2DEA-6543-B879-044EF452491E}" destId="{760E3AE6-F4B8-C744-8931-6A0A63D21F73}" srcOrd="1" destOrd="0" parTransId="{31F57461-714A-164F-997F-D10874AF837B}" sibTransId="{CD6311C6-E91C-1944-9CC8-E2B9695B04A4}"/>
    <dgm:cxn modelId="{958FE61E-811F-DB48-AC07-CDB271DD2337}" type="presOf" srcId="{A959BC8C-E916-E546-93E5-40D74A276F42}" destId="{394891C8-7660-6445-B514-C62E9D90EBE4}" srcOrd="0" destOrd="1" presId="urn:microsoft.com/office/officeart/2005/8/layout/hList1"/>
    <dgm:cxn modelId="{32B61F4E-1466-814A-B654-3F101EEB9678}" srcId="{AC6CAB35-F0B0-D34B-8DD5-4632F09173F2}" destId="{F0C58409-CAAA-B246-B1D1-0D2CA493C038}" srcOrd="1" destOrd="0" parTransId="{35A16D5A-B6EF-1046-8848-ACEE62A64731}" sibTransId="{83446A2A-4B57-1747-B47E-F3EA3617C57C}"/>
    <dgm:cxn modelId="{06AB7486-CFA5-E148-9CEA-1BFE6010932D}" type="presOf" srcId="{AC6CAB35-F0B0-D34B-8DD5-4632F09173F2}" destId="{84D18D8E-6F6C-F946-80F5-E1D4A05183C4}" srcOrd="0" destOrd="0" presId="urn:microsoft.com/office/officeart/2005/8/layout/hList1"/>
    <dgm:cxn modelId="{F5F78F48-A6BC-414F-962B-897647838CE2}" type="presOf" srcId="{BE7B4F6F-2DEA-6543-B879-044EF452491E}" destId="{57967153-1323-3F44-9672-B4366A7A9AE0}" srcOrd="0" destOrd="0" presId="urn:microsoft.com/office/officeart/2005/8/layout/hList1"/>
    <dgm:cxn modelId="{99620EFD-5A24-9B4B-8D60-2120DA5A6C86}" type="presOf" srcId="{9456BAD1-C27D-3C47-ABD0-32CFA67E22F3}" destId="{394891C8-7660-6445-B514-C62E9D90EBE4}" srcOrd="0" destOrd="3" presId="urn:microsoft.com/office/officeart/2005/8/layout/hList1"/>
    <dgm:cxn modelId="{0FAAB35B-124F-654C-B006-E5F71797502C}" type="presOf" srcId="{F0C58409-CAAA-B246-B1D1-0D2CA493C038}" destId="{2AFD343F-E345-6747-A5A1-E132CE1F13B2}" srcOrd="0" destOrd="1" presId="urn:microsoft.com/office/officeart/2005/8/layout/hList1"/>
    <dgm:cxn modelId="{9F60FE42-0CB2-2941-B56F-C3246DF529D8}" srcId="{760E3AE6-F4B8-C744-8931-6A0A63D21F73}" destId="{EEFD0462-FB2B-7A46-BA4C-7F134F4FECD2}" srcOrd="0" destOrd="0" parTransId="{6E94BAE1-0B13-EA45-BA07-FEE0AA1364FD}" sibTransId="{2D367555-1183-4D4A-837A-EC8E84227776}"/>
    <dgm:cxn modelId="{0AEFE181-8DBA-E040-853C-920E142A4A5C}" srcId="{BE7B4F6F-2DEA-6543-B879-044EF452491E}" destId="{AC6CAB35-F0B0-D34B-8DD5-4632F09173F2}" srcOrd="0" destOrd="0" parTransId="{68F6043E-C90D-F04A-A4BC-FE4B6B5D3E53}" sibTransId="{739F8DBA-0515-1C42-8A6E-CF053AB91DB9}"/>
    <dgm:cxn modelId="{C17A00E2-03AA-1948-8BDD-5CBA55562327}" type="presParOf" srcId="{57967153-1323-3F44-9672-B4366A7A9AE0}" destId="{5A84CFC8-6F7C-9D42-92C7-DF8CA6C7144F}" srcOrd="0" destOrd="0" presId="urn:microsoft.com/office/officeart/2005/8/layout/hList1"/>
    <dgm:cxn modelId="{11E00F32-B9CC-5F47-BE96-75A24F212AE5}" type="presParOf" srcId="{5A84CFC8-6F7C-9D42-92C7-DF8CA6C7144F}" destId="{84D18D8E-6F6C-F946-80F5-E1D4A05183C4}" srcOrd="0" destOrd="0" presId="urn:microsoft.com/office/officeart/2005/8/layout/hList1"/>
    <dgm:cxn modelId="{8C7AC8B6-0D24-6C44-AD92-6159AF7BC4E6}" type="presParOf" srcId="{5A84CFC8-6F7C-9D42-92C7-DF8CA6C7144F}" destId="{2AFD343F-E345-6747-A5A1-E132CE1F13B2}" srcOrd="1" destOrd="0" presId="urn:microsoft.com/office/officeart/2005/8/layout/hList1"/>
    <dgm:cxn modelId="{17677E3D-32CA-AB48-950F-2D4F6C6CCC2E}" type="presParOf" srcId="{57967153-1323-3F44-9672-B4366A7A9AE0}" destId="{4B401808-BAB7-1A4E-B8A6-A12F820E026A}" srcOrd="1" destOrd="0" presId="urn:microsoft.com/office/officeart/2005/8/layout/hList1"/>
    <dgm:cxn modelId="{DFE3124B-1C62-B540-960D-2304161FA1D4}" type="presParOf" srcId="{57967153-1323-3F44-9672-B4366A7A9AE0}" destId="{DC26DB5D-0FEB-F649-97ED-A21E99A7B6B7}" srcOrd="2" destOrd="0" presId="urn:microsoft.com/office/officeart/2005/8/layout/hList1"/>
    <dgm:cxn modelId="{5BF8B790-633A-664F-B3AA-58B529801B13}" type="presParOf" srcId="{DC26DB5D-0FEB-F649-97ED-A21E99A7B6B7}" destId="{AF472B2B-68E5-D44E-BBAD-68556CED03A2}" srcOrd="0" destOrd="0" presId="urn:microsoft.com/office/officeart/2005/8/layout/hList1"/>
    <dgm:cxn modelId="{CE9642E3-0FAA-BB41-A437-7534E9B45426}" type="presParOf" srcId="{DC26DB5D-0FEB-F649-97ED-A21E99A7B6B7}" destId="{394891C8-7660-6445-B514-C62E9D90EBE4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41BB21A-AADC-D24C-8074-29E862E932BC}">
      <dsp:nvSpPr>
        <dsp:cNvPr id="0" name=""/>
        <dsp:cNvSpPr/>
      </dsp:nvSpPr>
      <dsp:spPr>
        <a:xfrm>
          <a:off x="1905" y="728350"/>
          <a:ext cx="1857374" cy="576000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85000"/>
                <a:satMod val="130000"/>
              </a:schemeClr>
            </a:gs>
            <a:gs pos="34000">
              <a:schemeClr val="accent1">
                <a:hueOff val="0"/>
                <a:satOff val="0"/>
                <a:lumOff val="0"/>
                <a:alphaOff val="0"/>
                <a:shade val="87000"/>
                <a:satMod val="125000"/>
              </a:schemeClr>
            </a:gs>
            <a:gs pos="70000">
              <a:schemeClr val="accent1">
                <a:hueOff val="0"/>
                <a:satOff val="0"/>
                <a:lumOff val="0"/>
                <a:alphaOff val="0"/>
                <a:tint val="100000"/>
                <a:shade val="90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42240" tIns="81280" rIns="142240" bIns="8128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WP1</a:t>
          </a:r>
          <a:endParaRPr lang="en-US" sz="2000" kern="1200" dirty="0"/>
        </a:p>
      </dsp:txBody>
      <dsp:txXfrm>
        <a:off x="1905" y="728350"/>
        <a:ext cx="1857374" cy="576000"/>
      </dsp:txXfrm>
    </dsp:sp>
    <dsp:sp modelId="{8B98E6DB-8CF0-4941-B73B-984E322DD463}">
      <dsp:nvSpPr>
        <dsp:cNvPr id="0" name=""/>
        <dsp:cNvSpPr/>
      </dsp:nvSpPr>
      <dsp:spPr>
        <a:xfrm>
          <a:off x="1905" y="1304350"/>
          <a:ext cx="1857374" cy="2031299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42240" bIns="160020" numCol="1" spcCol="1270" anchor="t" anchorCtr="0">
          <a:noAutofit/>
        </a:bodyPr>
        <a:lstStyle/>
        <a:p>
          <a:pPr marL="285750" marR="0" lvl="1" indent="-285750" algn="l" defTabSz="1466850" rtl="0" eaLnBrk="1" fontAlgn="auto" latinLnBrk="0" hangingPunct="1">
            <a:lnSpc>
              <a:spcPct val="90000"/>
            </a:lnSpc>
            <a:spcBef>
              <a:spcPct val="0"/>
            </a:spcBef>
            <a:spcAft>
              <a:spcPct val="15000"/>
            </a:spcAft>
            <a:buClrTx/>
            <a:buSzTx/>
            <a:buFontTx/>
            <a:buChar char="••"/>
            <a:tabLst/>
            <a:defRPr/>
          </a:pPr>
          <a:r>
            <a:rPr lang="en-US" sz="2000" kern="1200" baseline="0" dirty="0" smtClean="0"/>
            <a:t>Spatial sub-grid scale  variability of cloud ice (D&lt;</a:t>
          </a:r>
          <a:r>
            <a:rPr lang="en-US" sz="2000" kern="1200" baseline="0" dirty="0" err="1" smtClean="0"/>
            <a:t>Dagg</a:t>
          </a:r>
          <a:r>
            <a:rPr lang="en-US" sz="2000" kern="1200" baseline="0" dirty="0" smtClean="0"/>
            <a:t>)</a:t>
          </a:r>
          <a:endParaRPr lang="en-US" sz="2000" kern="1200" baseline="0" dirty="0"/>
        </a:p>
        <a:p>
          <a:pPr marL="285750" lvl="1" indent="0" algn="l" defTabSz="1466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n-US" sz="2000" kern="1200" dirty="0"/>
        </a:p>
      </dsp:txBody>
      <dsp:txXfrm>
        <a:off x="1905" y="1304350"/>
        <a:ext cx="1857374" cy="2031299"/>
      </dsp:txXfrm>
    </dsp:sp>
    <dsp:sp modelId="{3B9E01C8-32B5-D24C-AAF2-9454794E3735}">
      <dsp:nvSpPr>
        <dsp:cNvPr id="0" name=""/>
        <dsp:cNvSpPr/>
      </dsp:nvSpPr>
      <dsp:spPr>
        <a:xfrm>
          <a:off x="2119312" y="728350"/>
          <a:ext cx="1857374" cy="576000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85000"/>
                <a:satMod val="130000"/>
              </a:schemeClr>
            </a:gs>
            <a:gs pos="34000">
              <a:schemeClr val="accent1">
                <a:hueOff val="0"/>
                <a:satOff val="0"/>
                <a:lumOff val="0"/>
                <a:alphaOff val="0"/>
                <a:shade val="87000"/>
                <a:satMod val="125000"/>
              </a:schemeClr>
            </a:gs>
            <a:gs pos="70000">
              <a:schemeClr val="accent1">
                <a:hueOff val="0"/>
                <a:satOff val="0"/>
                <a:lumOff val="0"/>
                <a:alphaOff val="0"/>
                <a:tint val="100000"/>
                <a:shade val="90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42240" tIns="81280" rIns="142240" bIns="8128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WP2</a:t>
          </a:r>
          <a:endParaRPr lang="en-US" sz="2000" kern="1200" dirty="0"/>
        </a:p>
      </dsp:txBody>
      <dsp:txXfrm>
        <a:off x="2119312" y="728350"/>
        <a:ext cx="1857374" cy="576000"/>
      </dsp:txXfrm>
    </dsp:sp>
    <dsp:sp modelId="{8CF70A19-B95B-DA4C-8FC7-AAEB47FBBF27}">
      <dsp:nvSpPr>
        <dsp:cNvPr id="0" name=""/>
        <dsp:cNvSpPr/>
      </dsp:nvSpPr>
      <dsp:spPr>
        <a:xfrm>
          <a:off x="2119312" y="1304350"/>
          <a:ext cx="1857374" cy="2031299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42240" bIns="16002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000" kern="1200" dirty="0" smtClean="0"/>
            <a:t>Aggregation</a:t>
          </a:r>
          <a:endParaRPr lang="en-US" sz="2000" kern="1200" dirty="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n-US" sz="2000" kern="1200"/>
        </a:p>
      </dsp:txBody>
      <dsp:txXfrm>
        <a:off x="2119312" y="1304350"/>
        <a:ext cx="1857374" cy="2031299"/>
      </dsp:txXfrm>
    </dsp:sp>
    <dsp:sp modelId="{C58FC9EA-035C-304E-BCAC-DC438A65E813}">
      <dsp:nvSpPr>
        <dsp:cNvPr id="0" name=""/>
        <dsp:cNvSpPr/>
      </dsp:nvSpPr>
      <dsp:spPr>
        <a:xfrm>
          <a:off x="4236719" y="728350"/>
          <a:ext cx="1857374" cy="576000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85000"/>
                <a:satMod val="130000"/>
              </a:schemeClr>
            </a:gs>
            <a:gs pos="34000">
              <a:schemeClr val="accent1">
                <a:hueOff val="0"/>
                <a:satOff val="0"/>
                <a:lumOff val="0"/>
                <a:alphaOff val="0"/>
                <a:shade val="87000"/>
                <a:satMod val="125000"/>
              </a:schemeClr>
            </a:gs>
            <a:gs pos="70000">
              <a:schemeClr val="accent1">
                <a:hueOff val="0"/>
                <a:satOff val="0"/>
                <a:lumOff val="0"/>
                <a:alphaOff val="0"/>
                <a:tint val="100000"/>
                <a:shade val="90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42240" tIns="81280" rIns="142240" bIns="8128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WP3</a:t>
          </a:r>
          <a:endParaRPr lang="en-US" sz="2000" kern="1200" dirty="0"/>
        </a:p>
      </dsp:txBody>
      <dsp:txXfrm>
        <a:off x="4236719" y="728350"/>
        <a:ext cx="1857374" cy="576000"/>
      </dsp:txXfrm>
    </dsp:sp>
    <dsp:sp modelId="{DB335C43-3CF2-E44F-8A2D-D12EFBBA2CC9}">
      <dsp:nvSpPr>
        <dsp:cNvPr id="0" name=""/>
        <dsp:cNvSpPr/>
      </dsp:nvSpPr>
      <dsp:spPr>
        <a:xfrm>
          <a:off x="4236719" y="1304350"/>
          <a:ext cx="1857374" cy="2031299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42240" bIns="16002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000" kern="1200" dirty="0" smtClean="0"/>
            <a:t>Melting of Precipitation</a:t>
          </a:r>
          <a:endParaRPr lang="en-US" sz="2000" kern="1200" dirty="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n-US" sz="2000" kern="1200"/>
        </a:p>
      </dsp:txBody>
      <dsp:txXfrm>
        <a:off x="4236719" y="1304350"/>
        <a:ext cx="1857374" cy="2031299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D74227D-D6E8-E248-89F8-860C2C390CD2}">
      <dsp:nvSpPr>
        <dsp:cNvPr id="0" name=""/>
        <dsp:cNvSpPr/>
      </dsp:nvSpPr>
      <dsp:spPr>
        <a:xfrm>
          <a:off x="114758" y="982260"/>
          <a:ext cx="2288434" cy="188748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8105" tIns="78105" rIns="78105" bIns="78105" numCol="1" spcCol="1270" anchor="t" anchorCtr="0">
          <a:noAutofit/>
        </a:bodyPr>
        <a:lstStyle/>
        <a:p>
          <a:pPr marL="228600" marR="0" lvl="1" indent="-228600" algn="l" defTabSz="889000" rtl="0" eaLnBrk="1" fontAlgn="auto" latinLnBrk="0" hangingPunct="1">
            <a:lnSpc>
              <a:spcPct val="90000"/>
            </a:lnSpc>
            <a:spcBef>
              <a:spcPct val="0"/>
            </a:spcBef>
            <a:spcAft>
              <a:spcPct val="15000"/>
            </a:spcAft>
            <a:buClrTx/>
            <a:buSzTx/>
            <a:buFontTx/>
            <a:buChar char="••"/>
            <a:tabLst/>
            <a:defRPr/>
          </a:pPr>
          <a:endParaRPr lang="en-US" sz="2000" kern="1200" dirty="0"/>
        </a:p>
        <a:p>
          <a:pPr marL="228600" lvl="1" indent="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14:m xmlns:a14="http://schemas.microsoft.com/office/drawing/2010/main">
            <m:oMath xmlns:m="http://schemas.openxmlformats.org/officeDocument/2006/math">
              <m:sSub>
                <m:sSubPr>
                  <m:ctrlPr>
                    <a:rPr lang="en-US" sz="1400" b="0" i="1" kern="1200" smtClean="0">
                      <a:latin typeface="Cambria Math" charset="0"/>
                    </a:rPr>
                  </m:ctrlPr>
                </m:sSubPr>
                <m:e>
                  <m:r>
                    <a:rPr lang="en-US" sz="1400" b="0" i="1" kern="1200" smtClean="0">
                      <a:latin typeface="Cambria Math" charset="0"/>
                    </a:rPr>
                    <m:t>𝐼𝑛𝑡𝑒𝑟𝑐𝑒𝑝𝑡</m:t>
                  </m:r>
                  <m:r>
                    <a:rPr lang="en-US" sz="1400" b="0" i="1" kern="1200" smtClean="0">
                      <a:latin typeface="Cambria Math" charset="0"/>
                    </a:rPr>
                    <m:t>: </m:t>
                  </m:r>
                  <m:r>
                    <a:rPr lang="en-US" sz="1400" b="0" i="1" kern="1200" smtClean="0">
                      <a:latin typeface="Cambria Math" charset="0"/>
                    </a:rPr>
                    <m:t>𝑁</m:t>
                  </m:r>
                </m:e>
                <m:sub>
                  <m:r>
                    <a:rPr lang="en-US" sz="1400" b="0" i="1" kern="1200" smtClean="0">
                      <a:latin typeface="Cambria Math" charset="0"/>
                    </a:rPr>
                    <m:t>0</m:t>
                  </m:r>
                </m:sub>
              </m:sSub>
              <m:r>
                <a:rPr lang="en-US" sz="1400" b="0" i="1" kern="1200" smtClean="0">
                  <a:latin typeface="Cambria Math" charset="0"/>
                </a:rPr>
                <m:t>=</m:t>
              </m:r>
              <m:f>
                <m:fPr>
                  <m:ctrlPr>
                    <a:rPr lang="en-US" sz="1400" b="0" i="1" kern="1200" smtClean="0">
                      <a:latin typeface="Cambria Math" charset="0"/>
                    </a:rPr>
                  </m:ctrlPr>
                </m:fPr>
                <m:num>
                  <m:r>
                    <a:rPr lang="en-US" sz="1400" b="0" i="1" kern="1200" smtClean="0">
                      <a:latin typeface="Cambria Math" charset="0"/>
                    </a:rPr>
                    <m:t>4</m:t>
                  </m:r>
                  <m:sSub>
                    <m:sSubPr>
                      <m:ctrlPr>
                        <a:rPr lang="en-US" sz="1400" b="0" i="1" kern="1200" smtClean="0">
                          <a:latin typeface="Cambria Math" charset="0"/>
                        </a:rPr>
                      </m:ctrlPr>
                    </m:sSubPr>
                    <m:e>
                      <m:r>
                        <a:rPr lang="en-US" sz="1400" b="0" i="1" kern="1200" smtClean="0">
                          <a:latin typeface="Cambria Math" charset="0"/>
                        </a:rPr>
                        <m:t>𝑁</m:t>
                      </m:r>
                    </m:e>
                    <m:sub>
                      <m:r>
                        <a:rPr lang="en-US" sz="1400" b="0" i="1" kern="1200" smtClean="0">
                          <a:latin typeface="Cambria Math" charset="0"/>
                        </a:rPr>
                        <m:t>𝑡</m:t>
                      </m:r>
                    </m:sub>
                  </m:sSub>
                </m:num>
                <m:den>
                  <m:sSub>
                    <m:sSubPr>
                      <m:ctrlPr>
                        <a:rPr lang="en-US" sz="1400" b="0" i="1" kern="1200" smtClean="0">
                          <a:latin typeface="Cambria Math" charset="0"/>
                        </a:rPr>
                      </m:ctrlPr>
                    </m:sSubPr>
                    <m:e>
                      <m:r>
                        <a:rPr lang="en-US" sz="1400" b="0" i="1" kern="1200" smtClean="0">
                          <a:latin typeface="Cambria Math" charset="0"/>
                        </a:rPr>
                        <m:t>𝐷</m:t>
                      </m:r>
                    </m:e>
                    <m:sub>
                      <m:r>
                        <a:rPr lang="en-US" sz="1400" b="0" i="1" kern="1200" smtClean="0">
                          <a:latin typeface="Cambria Math" charset="0"/>
                        </a:rPr>
                        <m:t>𝑚</m:t>
                      </m:r>
                    </m:sub>
                  </m:sSub>
                </m:den>
              </m:f>
            </m:oMath>
          </a14:m>
          <a:endParaRPr lang="en-US" sz="1400" b="0" i="1" kern="1200" dirty="0">
            <a:latin typeface="Cambria Math" charset="0"/>
          </a:endParaRPr>
        </a:p>
        <a:p>
          <a:pPr marL="228600" lvl="1" indent="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400" i="1" kern="1200" dirty="0" smtClean="0"/>
            <a:t>Parameter</a:t>
          </a:r>
          <a:r>
            <a:rPr lang="en-US" sz="1400" kern="1200" dirty="0" smtClean="0"/>
            <a:t>: </a:t>
          </a:r>
          <a:r>
            <a:rPr lang="el-GR" sz="1400" kern="1200" dirty="0" smtClean="0"/>
            <a:t>λ</a:t>
          </a:r>
          <a:r>
            <a:rPr lang="el-GR" sz="1400" kern="1200" baseline="0" dirty="0" smtClean="0"/>
            <a:t> </a:t>
          </a:r>
          <a:r>
            <a:rPr lang="en-US" sz="1400" kern="1200" dirty="0" smtClean="0"/>
            <a:t>= </a:t>
          </a:r>
          <a14:m xmlns:a14="http://schemas.microsoft.com/office/drawing/2010/main">
            <m:oMath xmlns:m="http://schemas.openxmlformats.org/officeDocument/2006/math">
              <m:f>
                <m:fPr>
                  <m:ctrlPr>
                    <a:rPr lang="en-US" sz="1400" b="0" i="1" kern="1200" smtClean="0">
                      <a:latin typeface="Cambria Math" charset="0"/>
                    </a:rPr>
                  </m:ctrlPr>
                </m:fPr>
                <m:num>
                  <m:r>
                    <a:rPr lang="en-US" sz="1400" b="0" i="1" kern="1200" smtClean="0">
                      <a:latin typeface="Cambria Math" charset="0"/>
                    </a:rPr>
                    <m:t>4</m:t>
                  </m:r>
                </m:num>
                <m:den>
                  <m:sSub>
                    <m:sSubPr>
                      <m:ctrlPr>
                        <a:rPr lang="en-US" sz="1400" b="0" i="1" kern="1200" smtClean="0">
                          <a:latin typeface="Cambria Math" charset="0"/>
                        </a:rPr>
                      </m:ctrlPr>
                    </m:sSubPr>
                    <m:e>
                      <m:r>
                        <a:rPr lang="en-US" sz="1400" b="0" i="1" kern="1200" smtClean="0">
                          <a:latin typeface="Cambria Math" charset="0"/>
                        </a:rPr>
                        <m:t>𝐷</m:t>
                      </m:r>
                    </m:e>
                    <m:sub>
                      <m:r>
                        <a:rPr lang="en-US" sz="1400" b="0" i="1" kern="1200" smtClean="0">
                          <a:latin typeface="Cambria Math" charset="0"/>
                        </a:rPr>
                        <m:t>𝑚</m:t>
                      </m:r>
                    </m:sub>
                  </m:sSub>
                </m:den>
              </m:f>
            </m:oMath>
          </a14:m>
          <a:endParaRPr lang="en-US" sz="1400" kern="1200" dirty="0"/>
        </a:p>
      </dsp:txBody>
      <dsp:txXfrm>
        <a:off x="158194" y="1025696"/>
        <a:ext cx="2201562" cy="1396148"/>
      </dsp:txXfrm>
    </dsp:sp>
    <dsp:sp modelId="{95307BBA-5230-CE47-94B4-EAFF2575A5D0}">
      <dsp:nvSpPr>
        <dsp:cNvPr id="0" name=""/>
        <dsp:cNvSpPr/>
      </dsp:nvSpPr>
      <dsp:spPr>
        <a:xfrm>
          <a:off x="1383238" y="1368728"/>
          <a:ext cx="2616892" cy="2616892"/>
        </a:xfrm>
        <a:prstGeom prst="leftCircularArrow">
          <a:avLst>
            <a:gd name="adj1" fmla="val 3508"/>
            <a:gd name="adj2" fmla="val 435332"/>
            <a:gd name="adj3" fmla="val 2210843"/>
            <a:gd name="adj4" fmla="val 9024489"/>
            <a:gd name="adj5" fmla="val 4093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shade val="85000"/>
                <a:satMod val="130000"/>
              </a:schemeClr>
            </a:gs>
            <a:gs pos="34000">
              <a:schemeClr val="accent1">
                <a:tint val="60000"/>
                <a:hueOff val="0"/>
                <a:satOff val="0"/>
                <a:lumOff val="0"/>
                <a:alphaOff val="0"/>
                <a:shade val="87000"/>
                <a:satMod val="125000"/>
              </a:schemeClr>
            </a:gs>
            <a:gs pos="70000">
              <a:schemeClr val="accent1">
                <a:tint val="60000"/>
                <a:hueOff val="0"/>
                <a:satOff val="0"/>
                <a:lumOff val="0"/>
                <a:alphaOff val="0"/>
                <a:tint val="100000"/>
                <a:shade val="90000"/>
                <a:satMod val="13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E16E0CFD-FCB4-B845-AAD2-00F2B22FE009}">
      <dsp:nvSpPr>
        <dsp:cNvPr id="0" name=""/>
        <dsp:cNvSpPr/>
      </dsp:nvSpPr>
      <dsp:spPr>
        <a:xfrm>
          <a:off x="623299" y="2465280"/>
          <a:ext cx="2034164" cy="80892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85000"/>
                <a:satMod val="130000"/>
              </a:schemeClr>
            </a:gs>
            <a:gs pos="34000">
              <a:schemeClr val="accent1">
                <a:hueOff val="0"/>
                <a:satOff val="0"/>
                <a:lumOff val="0"/>
                <a:alphaOff val="0"/>
                <a:shade val="87000"/>
                <a:satMod val="125000"/>
              </a:schemeClr>
            </a:gs>
            <a:gs pos="70000">
              <a:schemeClr val="accent1">
                <a:hueOff val="0"/>
                <a:satOff val="0"/>
                <a:lumOff val="0"/>
                <a:alphaOff val="0"/>
                <a:tint val="100000"/>
                <a:shade val="90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4290" tIns="22860" rIns="3429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err="1" smtClean="0"/>
            <a:t>Ulbrich</a:t>
          </a:r>
          <a:r>
            <a:rPr lang="en-US" sz="1800" kern="1200" dirty="0" smtClean="0"/>
            <a:t> (1983)</a:t>
          </a:r>
          <a:endParaRPr lang="en-US" sz="1800" kern="1200" dirty="0"/>
        </a:p>
      </dsp:txBody>
      <dsp:txXfrm>
        <a:off x="646991" y="2488972"/>
        <a:ext cx="1986780" cy="761536"/>
      </dsp:txXfrm>
    </dsp:sp>
    <dsp:sp modelId="{EF07548F-8F62-DA44-9F07-841FAACFF98C}">
      <dsp:nvSpPr>
        <dsp:cNvPr id="0" name=""/>
        <dsp:cNvSpPr/>
      </dsp:nvSpPr>
      <dsp:spPr>
        <a:xfrm>
          <a:off x="3094598" y="982260"/>
          <a:ext cx="2288434" cy="188748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8105" tIns="78105" rIns="78105" bIns="78105" numCol="1" spcCol="1270" anchor="t" anchorCtr="0">
          <a:noAutofit/>
        </a:bodyPr>
        <a:lstStyle/>
        <a:p>
          <a:pPr marL="228600" lvl="1" indent="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n-US" sz="4100" kern="1200" dirty="0"/>
        </a:p>
        <a:p>
          <a:pPr marL="228600" marR="0" lvl="1" indent="-228600" algn="l" defTabSz="889000" rtl="0" eaLnBrk="1" fontAlgn="auto" latinLnBrk="0" hangingPunct="1">
            <a:lnSpc>
              <a:spcPct val="90000"/>
            </a:lnSpc>
            <a:spcBef>
              <a:spcPct val="0"/>
            </a:spcBef>
            <a:spcAft>
              <a:spcPct val="15000"/>
            </a:spcAft>
            <a:buClrTx/>
            <a:buSzTx/>
            <a:buFontTx/>
            <a:buChar char="••"/>
            <a:tabLst/>
            <a:defRPr/>
          </a:pPr>
          <a:endParaRPr lang="en-US" sz="4100" kern="1200" dirty="0"/>
        </a:p>
      </dsp:txBody>
      <dsp:txXfrm>
        <a:off x="3138034" y="1430156"/>
        <a:ext cx="2201562" cy="1396148"/>
      </dsp:txXfrm>
    </dsp:sp>
    <dsp:sp modelId="{9360D840-7BBA-F647-8477-2E338CBA56AB}">
      <dsp:nvSpPr>
        <dsp:cNvPr id="0" name=""/>
        <dsp:cNvSpPr/>
      </dsp:nvSpPr>
      <dsp:spPr>
        <a:xfrm>
          <a:off x="4341534" y="-207844"/>
          <a:ext cx="2921707" cy="2921707"/>
        </a:xfrm>
        <a:prstGeom prst="circularArrow">
          <a:avLst>
            <a:gd name="adj1" fmla="val 3142"/>
            <a:gd name="adj2" fmla="val 386543"/>
            <a:gd name="adj3" fmla="val 19446440"/>
            <a:gd name="adj4" fmla="val 12584004"/>
            <a:gd name="adj5" fmla="val 3666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shade val="85000"/>
                <a:satMod val="130000"/>
              </a:schemeClr>
            </a:gs>
            <a:gs pos="34000">
              <a:schemeClr val="accent1">
                <a:tint val="60000"/>
                <a:hueOff val="0"/>
                <a:satOff val="0"/>
                <a:lumOff val="0"/>
                <a:alphaOff val="0"/>
                <a:shade val="87000"/>
                <a:satMod val="125000"/>
              </a:schemeClr>
            </a:gs>
            <a:gs pos="70000">
              <a:schemeClr val="accent1">
                <a:tint val="60000"/>
                <a:hueOff val="0"/>
                <a:satOff val="0"/>
                <a:lumOff val="0"/>
                <a:alphaOff val="0"/>
                <a:tint val="100000"/>
                <a:shade val="90000"/>
                <a:satMod val="13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596ECCC9-6D0C-9842-A984-192E88A4A1CE}">
      <dsp:nvSpPr>
        <dsp:cNvPr id="0" name=""/>
        <dsp:cNvSpPr/>
      </dsp:nvSpPr>
      <dsp:spPr>
        <a:xfrm>
          <a:off x="3603139" y="577800"/>
          <a:ext cx="2034164" cy="80892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85000"/>
                <a:satMod val="130000"/>
              </a:schemeClr>
            </a:gs>
            <a:gs pos="34000">
              <a:schemeClr val="accent1">
                <a:hueOff val="0"/>
                <a:satOff val="0"/>
                <a:lumOff val="0"/>
                <a:alphaOff val="0"/>
                <a:shade val="87000"/>
                <a:satMod val="125000"/>
              </a:schemeClr>
            </a:gs>
            <a:gs pos="70000">
              <a:schemeClr val="accent1">
                <a:hueOff val="0"/>
                <a:satOff val="0"/>
                <a:lumOff val="0"/>
                <a:alphaOff val="0"/>
                <a:tint val="100000"/>
                <a:shade val="90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4290" tIns="22860" rIns="3429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mr-IN" sz="1800" kern="1200" dirty="0" smtClean="0"/>
            <a:t>…</a:t>
          </a:r>
          <a:r>
            <a:rPr lang="en-US" sz="1800" kern="1200" dirty="0" smtClean="0"/>
            <a:t>assuming that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14:m xmlns:a14="http://schemas.microsoft.com/office/drawing/2010/main">
            <m:oMathPara xmlns:m="http://schemas.openxmlformats.org/officeDocument/2006/math">
              <m:oMathParaPr>
                <m:jc m:val="centerGroup"/>
              </m:oMathParaPr>
              <m:oMath xmlns:m="http://schemas.openxmlformats.org/officeDocument/2006/math">
                <m:sSub>
                  <m:sSubPr>
                    <m:ctrlPr>
                      <a:rPr lang="en-US" sz="1800" b="0" i="1" kern="1200" smtClean="0">
                        <a:latin typeface="Cambria Math" charset="0"/>
                      </a:rPr>
                    </m:ctrlPr>
                  </m:sSubPr>
                  <m:e>
                    <m:r>
                      <a:rPr lang="en-US" sz="1800" b="0" i="1" kern="1200" smtClean="0">
                        <a:latin typeface="Cambria Math" charset="0"/>
                      </a:rPr>
                      <m:t>𝑁</m:t>
                    </m:r>
                  </m:e>
                  <m:sub>
                    <m:r>
                      <a:rPr lang="en-US" sz="1800" b="0" i="1" kern="1200" smtClean="0">
                        <a:latin typeface="Cambria Math" charset="0"/>
                      </a:rPr>
                      <m:t>𝐷</m:t>
                    </m:r>
                  </m:sub>
                </m:sSub>
                <m:r>
                  <a:rPr lang="en-US" sz="1800" b="0" i="1" kern="1200" smtClean="0">
                    <a:latin typeface="Cambria Math" charset="0"/>
                  </a:rPr>
                  <m:t>=</m:t>
                </m:r>
                <m:sSub>
                  <m:sSubPr>
                    <m:ctrlPr>
                      <a:rPr lang="en-US" sz="1800" b="0" i="1" kern="1200" smtClean="0">
                        <a:latin typeface="Cambria Math" charset="0"/>
                      </a:rPr>
                    </m:ctrlPr>
                  </m:sSubPr>
                  <m:e>
                    <m:r>
                      <a:rPr lang="en-US" sz="1800" b="0" i="1" kern="1200" smtClean="0">
                        <a:latin typeface="Cambria Math" charset="0"/>
                      </a:rPr>
                      <m:t>𝑁</m:t>
                    </m:r>
                  </m:e>
                  <m:sub>
                    <m:r>
                      <a:rPr lang="en-US" sz="1800" b="0" i="1" kern="1200" smtClean="0">
                        <a:latin typeface="Cambria Math" charset="0"/>
                      </a:rPr>
                      <m:t>0</m:t>
                    </m:r>
                  </m:sub>
                </m:sSub>
                <m:r>
                  <m:rPr>
                    <m:sty m:val="p"/>
                  </m:rPr>
                  <a:rPr lang="en-US" sz="1800" b="0" i="0" kern="1200" smtClean="0">
                    <a:latin typeface="Cambria Math" charset="0"/>
                  </a:rPr>
                  <m:t>exp</m:t>
                </m:r>
                <m:r>
                  <a:rPr lang="en-US" sz="1800" b="0" i="1" kern="1200" smtClean="0">
                    <a:latin typeface="Cambria Math" charset="0"/>
                  </a:rPr>
                  <m:t>⁡(−</m:t>
                </m:r>
                <m:r>
                  <a:rPr lang="el-GR" sz="1800" b="0" i="1" kern="1200" smtClean="0">
                    <a:latin typeface="Cambria Math" charset="0"/>
                  </a:rPr>
                  <m:t>𝜆</m:t>
                </m:r>
                <m:r>
                  <a:rPr lang="en-US" sz="1800" b="0" i="1" kern="1200" smtClean="0">
                    <a:latin typeface="Cambria Math" charset="0"/>
                  </a:rPr>
                  <m:t>𝐷</m:t>
                </m:r>
                <m:r>
                  <a:rPr lang="en-US" sz="1800" b="0" i="1" kern="1200" smtClean="0">
                    <a:latin typeface="Cambria Math" charset="0"/>
                  </a:rPr>
                  <m:t>)</m:t>
                </m:r>
              </m:oMath>
            </m:oMathPara>
          </a14:m>
          <a:endParaRPr lang="en-US" sz="1800" kern="1200" dirty="0"/>
        </a:p>
      </dsp:txBody>
      <dsp:txXfrm>
        <a:off x="3626831" y="601492"/>
        <a:ext cx="1986780" cy="761536"/>
      </dsp:txXfrm>
    </dsp:sp>
    <dsp:sp modelId="{118078FF-2D41-AC41-832F-89E3C0D9FB34}">
      <dsp:nvSpPr>
        <dsp:cNvPr id="0" name=""/>
        <dsp:cNvSpPr/>
      </dsp:nvSpPr>
      <dsp:spPr>
        <a:xfrm>
          <a:off x="6074437" y="1391729"/>
          <a:ext cx="2309991" cy="106854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8105" tIns="78105" rIns="78105" bIns="78105" numCol="1" spcCol="1270" anchor="t" anchorCtr="0">
          <a:noAutofit/>
        </a:bodyPr>
        <a:lstStyle/>
        <a:p>
          <a:pPr marL="57150" lvl="1" indent="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000" b="1" kern="1200" dirty="0" smtClean="0"/>
            <a:t> IWC</a:t>
          </a:r>
          <a14:m xmlns:a14="http://schemas.microsoft.com/office/drawing/2010/main">
            <m:oMath xmlns:m="http://schemas.openxmlformats.org/officeDocument/2006/math">
              <m:r>
                <a:rPr lang="en-US" sz="1000" b="1" i="1" kern="1200">
                  <a:latin typeface="Cambria Math" charset="0"/>
                </a:rPr>
                <m:t>=</m:t>
              </m:r>
              <m:nary>
                <m:naryPr>
                  <m:ctrlPr>
                    <a:rPr lang="en-GB" sz="1000" b="1" i="1" kern="1200">
                      <a:latin typeface="Cambria Math" charset="0"/>
                    </a:rPr>
                  </m:ctrlPr>
                </m:naryPr>
                <m:sub>
                  <m:r>
                    <a:rPr lang="en-US" sz="1000" b="1" i="1" kern="1200">
                      <a:latin typeface="Cambria Math" charset="0"/>
                    </a:rPr>
                    <m:t>𝟎</m:t>
                  </m:r>
                  <m:r>
                    <a:rPr lang="en-US" sz="1000" b="1" i="1" kern="1200">
                      <a:latin typeface="Cambria Math" charset="0"/>
                    </a:rPr>
                    <m:t>.</m:t>
                  </m:r>
                  <m:r>
                    <a:rPr lang="en-US" sz="1000" b="1" i="1" kern="1200">
                      <a:latin typeface="Cambria Math" charset="0"/>
                    </a:rPr>
                    <m:t>𝟏</m:t>
                  </m:r>
                </m:sub>
                <m:sup>
                  <m:r>
                    <a:rPr lang="en-US" sz="1000" b="1" i="1" kern="1200" smtClean="0">
                      <a:latin typeface="Cambria Math" charset="0"/>
                    </a:rPr>
                    <m:t>𝒎𝒂𝒙</m:t>
                  </m:r>
                </m:sup>
                <m:e>
                  <m:sSub>
                    <m:sSubPr>
                      <m:ctrlPr>
                        <a:rPr lang="en-GB" sz="1000" i="1" kern="1200">
                          <a:latin typeface="Cambria Math" charset="0"/>
                        </a:rPr>
                      </m:ctrlPr>
                    </m:sSubPr>
                    <m:e>
                      <m:r>
                        <a:rPr lang="el-GR" sz="1000" i="1" kern="1200">
                          <a:latin typeface="Cambria Math" charset="0"/>
                        </a:rPr>
                        <m:t>𝜌</m:t>
                      </m:r>
                    </m:e>
                    <m:sub>
                      <m:r>
                        <a:rPr lang="en-US" sz="1000" b="0" i="1" kern="1200" smtClean="0">
                          <a:latin typeface="Cambria Math" charset="0"/>
                        </a:rPr>
                        <m:t>𝑠</m:t>
                      </m:r>
                      <m:r>
                        <a:rPr lang="en-US" sz="1000" b="0" i="1" kern="1200" smtClean="0">
                          <a:latin typeface="Cambria Math" charset="0"/>
                        </a:rPr>
                        <m:t>,</m:t>
                      </m:r>
                      <m:r>
                        <a:rPr lang="en-US" sz="1000" b="0" i="1" kern="1200" smtClean="0">
                          <a:latin typeface="Cambria Math" charset="0"/>
                        </a:rPr>
                        <m:t>𝑖</m:t>
                      </m:r>
                    </m:sub>
                  </m:sSub>
                  <m:sSup>
                    <m:sSupPr>
                      <m:ctrlPr>
                        <a:rPr lang="en-GB" sz="1000" b="1" i="1" kern="1200">
                          <a:latin typeface="Cambria Math" charset="0"/>
                        </a:rPr>
                      </m:ctrlPr>
                    </m:sSupPr>
                    <m:e>
                      <m:r>
                        <a:rPr lang="en-US" sz="1000" b="1" i="1" kern="1200" smtClean="0">
                          <a:latin typeface="Cambria Math" charset="0"/>
                        </a:rPr>
                        <m:t>(</m:t>
                      </m:r>
                      <m:r>
                        <a:rPr lang="en-US" sz="1000" b="1" i="1" kern="1200" smtClean="0">
                          <a:latin typeface="Cambria Math" charset="0"/>
                        </a:rPr>
                        <m:t>𝑫</m:t>
                      </m:r>
                      <m:r>
                        <a:rPr lang="en-US" sz="1000" b="1" i="1" kern="1200" smtClean="0">
                          <a:latin typeface="Cambria Math" charset="0"/>
                        </a:rPr>
                        <m:t>)</m:t>
                      </m:r>
                      <m:r>
                        <a:rPr lang="en-US" sz="1000" b="1" i="1" kern="1200">
                          <a:latin typeface="Cambria Math" charset="0"/>
                        </a:rPr>
                        <m:t>𝑫</m:t>
                      </m:r>
                    </m:e>
                    <m:sup>
                      <m:r>
                        <a:rPr lang="en-US" sz="1000" b="1" i="1" kern="1200" smtClean="0">
                          <a:latin typeface="Cambria Math" charset="0"/>
                        </a:rPr>
                        <m:t>𝟑</m:t>
                      </m:r>
                    </m:sup>
                  </m:sSup>
                  <m:sSub>
                    <m:sSubPr>
                      <m:ctrlPr>
                        <a:rPr lang="en-GB" sz="1000" b="1" i="1" kern="1200">
                          <a:latin typeface="Cambria Math" charset="0"/>
                        </a:rPr>
                      </m:ctrlPr>
                    </m:sSubPr>
                    <m:e>
                      <m:r>
                        <a:rPr lang="en-US" sz="1000" b="1" i="1" kern="1200">
                          <a:latin typeface="Cambria Math" charset="0"/>
                        </a:rPr>
                        <m:t>𝑵</m:t>
                      </m:r>
                    </m:e>
                    <m:sub>
                      <m:r>
                        <a:rPr lang="en-US" sz="1000" b="1" i="1" kern="1200">
                          <a:latin typeface="Cambria Math" charset="0"/>
                        </a:rPr>
                        <m:t>𝑫</m:t>
                      </m:r>
                    </m:sub>
                  </m:sSub>
                  <m:r>
                    <a:rPr lang="en-US" sz="1000" b="1" i="1" kern="1200">
                      <a:latin typeface="Cambria Math" charset="0"/>
                    </a:rPr>
                    <m:t>𝒅𝑫</m:t>
                  </m:r>
                  <m:r>
                    <a:rPr lang="en-US" sz="1000" b="1" i="1" kern="1200">
                      <a:latin typeface="Cambria Math" charset="0"/>
                    </a:rPr>
                    <m:t> </m:t>
                  </m:r>
                </m:e>
              </m:nary>
            </m:oMath>
          </a14:m>
          <a:endParaRPr lang="en-US" sz="1000" b="1" kern="1200" dirty="0"/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14:m xmlns:a14="http://schemas.microsoft.com/office/drawing/2010/main">
            <m:oMath xmlns:m="http://schemas.openxmlformats.org/officeDocument/2006/math">
              <m:sSub>
                <m:sSubPr>
                  <m:ctrlPr>
                    <a:rPr lang="en-US" sz="1200" b="1" i="1" kern="1200" smtClean="0">
                      <a:latin typeface="Cambria Math" charset="0"/>
                    </a:rPr>
                  </m:ctrlPr>
                </m:sSubPr>
                <m:e>
                  <m:r>
                    <a:rPr lang="en-US" sz="1200" b="1" i="1" kern="1200" smtClean="0">
                      <a:latin typeface="Cambria Math" charset="0"/>
                    </a:rPr>
                    <m:t>𝑵</m:t>
                  </m:r>
                </m:e>
                <m:sub>
                  <m:r>
                    <a:rPr lang="en-US" sz="1200" b="1" i="1" kern="1200" smtClean="0">
                      <a:latin typeface="Cambria Math" charset="0"/>
                    </a:rPr>
                    <m:t>𝒕</m:t>
                  </m:r>
                </m:sub>
              </m:sSub>
              <m:r>
                <a:rPr lang="en-US" sz="1200" b="1" i="1" kern="1200">
                  <a:latin typeface="Cambria Math" charset="0"/>
                </a:rPr>
                <m:t>=</m:t>
              </m:r>
              <m:nary>
                <m:naryPr>
                  <m:ctrlPr>
                    <a:rPr lang="is-IS" sz="1200" b="1" i="1" kern="1200">
                      <a:latin typeface="Cambria Math" charset="0"/>
                    </a:rPr>
                  </m:ctrlPr>
                </m:naryPr>
                <m:sub>
                  <m:r>
                    <a:rPr lang="en-US" sz="1200" b="1" i="1" kern="1200" smtClean="0">
                      <a:latin typeface="Cambria Math" charset="0"/>
                    </a:rPr>
                    <m:t>𝟎</m:t>
                  </m:r>
                </m:sub>
                <m:sup>
                  <m:r>
                    <a:rPr lang="en-US" sz="1200" b="1" i="1" kern="1200" smtClean="0">
                      <a:latin typeface="Cambria Math" charset="0"/>
                    </a:rPr>
                    <m:t>𝑫</m:t>
                  </m:r>
                </m:sup>
                <m:e>
                  <m:r>
                    <a:rPr lang="en-US" sz="1200" b="1" i="1" kern="1200">
                      <a:latin typeface="Cambria Math" charset="0"/>
                    </a:rPr>
                    <m:t> </m:t>
                  </m:r>
                  <m:sSub>
                    <m:sSubPr>
                      <m:ctrlPr>
                        <a:rPr lang="en-US" sz="1200" b="1" i="1" kern="1200">
                          <a:latin typeface="Cambria Math" charset="0"/>
                        </a:rPr>
                      </m:ctrlPr>
                    </m:sSubPr>
                    <m:e>
                      <m:r>
                        <a:rPr lang="en-US" sz="1200" b="1" i="1" kern="1200">
                          <a:latin typeface="Cambria Math" charset="0"/>
                        </a:rPr>
                        <m:t>𝑵</m:t>
                      </m:r>
                    </m:e>
                    <m:sub>
                      <m:r>
                        <a:rPr lang="en-US" sz="1200" b="1" i="1" kern="1200">
                          <a:latin typeface="Cambria Math" charset="0"/>
                        </a:rPr>
                        <m:t>𝑫</m:t>
                      </m:r>
                    </m:sub>
                  </m:sSub>
                  <m:r>
                    <a:rPr lang="en-US" sz="1200" b="1" i="1" kern="1200">
                      <a:latin typeface="Cambria Math" charset="0"/>
                    </a:rPr>
                    <m:t>𝒅𝑫</m:t>
                  </m:r>
                  <m:r>
                    <a:rPr lang="en-US" sz="1200" b="1" i="1" kern="1200">
                      <a:latin typeface="Cambria Math" charset="0"/>
                    </a:rPr>
                    <m:t> </m:t>
                  </m:r>
                </m:e>
              </m:nary>
            </m:oMath>
          </a14:m>
          <a:endParaRPr lang="en-US" sz="1200" kern="1200" dirty="0"/>
        </a:p>
        <a:p>
          <a:pPr marL="57150" lvl="1" indent="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14:m xmlns:a14="http://schemas.microsoft.com/office/drawing/2010/main">
            <m:oMath xmlns:m="http://schemas.openxmlformats.org/officeDocument/2006/math">
              <m:sSub>
                <m:sSubPr>
                  <m:ctrlPr>
                    <a:rPr lang="en-US" sz="1000" b="1" i="1" kern="1200" smtClean="0">
                      <a:latin typeface="Cambria Math" charset="0"/>
                    </a:rPr>
                  </m:ctrlPr>
                </m:sSubPr>
                <m:e>
                  <m:r>
                    <a:rPr lang="en-US" sz="1000" b="1" i="1" kern="1200">
                      <a:latin typeface="Cambria Math" charset="0"/>
                    </a:rPr>
                    <m:t>𝑫</m:t>
                  </m:r>
                </m:e>
                <m:sub>
                  <m:r>
                    <a:rPr lang="en-US" sz="1000" b="1" i="1" kern="1200">
                      <a:latin typeface="Cambria Math" charset="0"/>
                    </a:rPr>
                    <m:t>𝒎</m:t>
                  </m:r>
                </m:sub>
              </m:sSub>
              <m:r>
                <a:rPr lang="en-US" sz="1000" b="1" i="1" kern="1200">
                  <a:latin typeface="Cambria Math" charset="0"/>
                </a:rPr>
                <m:t>=</m:t>
              </m:r>
            </m:oMath>
          </a14:m>
          <a:r>
            <a:rPr lang="en-US" sz="1000" b="1" i="1" kern="1200" dirty="0">
              <a:latin typeface="Cambria Math" charset="0"/>
            </a:rPr>
            <a:t> </a:t>
          </a:r>
          <a14:m xmlns:a14="http://schemas.microsoft.com/office/drawing/2010/main">
            <m:oMath xmlns:m="http://schemas.openxmlformats.org/officeDocument/2006/math">
              <m:rad>
                <m:radPr>
                  <m:degHide m:val="on"/>
                  <m:ctrlPr>
                    <a:rPr lang="en-US" sz="1000" b="1" i="1" kern="1200" dirty="0">
                      <a:latin typeface="Cambria Math" charset="0"/>
                    </a:rPr>
                  </m:ctrlPr>
                </m:radPr>
                <m:deg/>
                <m:e>
                  <m:f>
                    <m:fPr>
                      <m:ctrlPr>
                        <a:rPr lang="mr-IN" sz="1000" b="1" i="1" kern="1200" dirty="0">
                          <a:latin typeface="Cambria Math" charset="0"/>
                        </a:rPr>
                      </m:ctrlPr>
                    </m:fPr>
                    <m:num>
                      <m:r>
                        <a:rPr lang="en-US" sz="1000" b="1" i="1" kern="1200" dirty="0">
                          <a:latin typeface="Cambria Math" charset="0"/>
                        </a:rPr>
                        <m:t>𝑰𝑾𝑪</m:t>
                      </m:r>
                    </m:num>
                    <m:den>
                      <m:r>
                        <a:rPr lang="en-US" sz="1000" b="1" i="1" kern="1200" dirty="0">
                          <a:latin typeface="Cambria Math" charset="0"/>
                        </a:rPr>
                        <m:t>𝟏</m:t>
                      </m:r>
                      <m:r>
                        <a:rPr lang="en-US" sz="1000" b="1" i="1" kern="1200" dirty="0">
                          <a:latin typeface="Cambria Math" charset="0"/>
                        </a:rPr>
                        <m:t>.</m:t>
                      </m:r>
                      <m:r>
                        <a:rPr lang="en-US" sz="1000" b="1" i="1" kern="1200" dirty="0">
                          <a:latin typeface="Cambria Math" charset="0"/>
                        </a:rPr>
                        <m:t>𝟑𝟏</m:t>
                      </m:r>
                      <m:r>
                        <a:rPr lang="en-US" sz="1000" b="1" i="1" kern="1200" dirty="0">
                          <a:latin typeface="Cambria Math" charset="0"/>
                        </a:rPr>
                        <m:t> </m:t>
                      </m:r>
                      <m:sSup>
                        <m:sSupPr>
                          <m:ctrlPr>
                            <a:rPr lang="en-US" sz="1000" b="1" i="1" kern="1200" dirty="0">
                              <a:latin typeface="Cambria Math" charset="0"/>
                            </a:rPr>
                          </m:ctrlPr>
                        </m:sSupPr>
                        <m:e>
                          <m:r>
                            <a:rPr lang="en-US" sz="1000" b="1" i="1" kern="1200" dirty="0">
                              <a:latin typeface="Cambria Math" charset="0"/>
                            </a:rPr>
                            <m:t>𝟏𝟎</m:t>
                          </m:r>
                        </m:e>
                        <m:sup>
                          <m:r>
                            <a:rPr lang="en-US" sz="1000" b="1" i="1" kern="1200" dirty="0">
                              <a:latin typeface="Cambria Math" charset="0"/>
                            </a:rPr>
                            <m:t>−</m:t>
                          </m:r>
                          <m:r>
                            <a:rPr lang="en-US" sz="1000" b="1" i="1" kern="1200" dirty="0">
                              <a:latin typeface="Cambria Math" charset="0"/>
                            </a:rPr>
                            <m:t>𝟓</m:t>
                          </m:r>
                        </m:sup>
                      </m:sSup>
                      <m:sSub>
                        <m:sSubPr>
                          <m:ctrlPr>
                            <a:rPr lang="en-US" sz="1000" b="1" i="1" kern="1200" dirty="0">
                              <a:latin typeface="Cambria Math" charset="0"/>
                            </a:rPr>
                          </m:ctrlPr>
                        </m:sSubPr>
                        <m:e>
                          <m:r>
                            <a:rPr lang="en-US" sz="1000" b="1" i="1" kern="1200" dirty="0">
                              <a:latin typeface="Cambria Math" charset="0"/>
                            </a:rPr>
                            <m:t>𝑵</m:t>
                          </m:r>
                        </m:e>
                        <m:sub>
                          <m:r>
                            <a:rPr lang="en-US" sz="1000" b="1" i="1" kern="1200" dirty="0">
                              <a:latin typeface="Cambria Math" charset="0"/>
                            </a:rPr>
                            <m:t>𝒕</m:t>
                          </m:r>
                        </m:sub>
                      </m:sSub>
                    </m:den>
                  </m:f>
                </m:e>
              </m:rad>
            </m:oMath>
          </a14:m>
          <a:endParaRPr lang="en-US" sz="1000" b="1" kern="1200" dirty="0"/>
        </a:p>
        <a:p>
          <a:pPr marL="57150" lvl="1" indent="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000" b="1" kern="1200" dirty="0" smtClean="0"/>
            <a:t>For</a:t>
          </a:r>
          <a:r>
            <a:rPr lang="en-US" sz="1000" b="1" kern="1200" baseline="0" dirty="0" smtClean="0"/>
            <a:t> ice and snow respectively</a:t>
          </a:r>
          <a:endParaRPr lang="en-US" sz="1000" b="1" kern="1200" dirty="0"/>
        </a:p>
        <a:p>
          <a:pPr marL="57150" lvl="1" indent="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n-US" sz="1000" b="1" kern="1200" dirty="0"/>
        </a:p>
        <a:p>
          <a:pPr marL="57150" lvl="1" indent="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n-US" sz="1000" b="1" kern="1200" dirty="0"/>
        </a:p>
        <a:p>
          <a:pPr marL="57150" lvl="1" indent="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n-US" sz="500" kern="1200" dirty="0"/>
        </a:p>
        <a:p>
          <a:pPr marL="57150" lvl="1" indent="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n-US" sz="500" kern="1200" dirty="0"/>
        </a:p>
        <a:p>
          <a:pPr marL="57150" lvl="1" indent="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n-US" sz="500" kern="1200" dirty="0"/>
        </a:p>
        <a:p>
          <a:pPr marL="57150" marR="0" lvl="1" indent="-57150" algn="l" defTabSz="444500" rtl="0" eaLnBrk="1" fontAlgn="auto" latinLnBrk="0" hangingPunct="1">
            <a:lnSpc>
              <a:spcPct val="90000"/>
            </a:lnSpc>
            <a:spcBef>
              <a:spcPct val="0"/>
            </a:spcBef>
            <a:spcAft>
              <a:spcPct val="15000"/>
            </a:spcAft>
            <a:buClrTx/>
            <a:buSzTx/>
            <a:buFontTx/>
            <a:buChar char="••"/>
            <a:tabLst/>
            <a:defRPr/>
          </a:pPr>
          <a:endParaRPr lang="en-US" sz="500" kern="1200" dirty="0"/>
        </a:p>
        <a:p>
          <a:pPr marL="57150" lvl="1" indent="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n-US" sz="500" kern="1200" dirty="0"/>
        </a:p>
      </dsp:txBody>
      <dsp:txXfrm>
        <a:off x="6099027" y="1416319"/>
        <a:ext cx="2260811" cy="790387"/>
      </dsp:txXfrm>
    </dsp:sp>
    <dsp:sp modelId="{8A461E4B-E684-7541-82E9-D1590510832F}">
      <dsp:nvSpPr>
        <dsp:cNvPr id="0" name=""/>
        <dsp:cNvSpPr/>
      </dsp:nvSpPr>
      <dsp:spPr>
        <a:xfrm>
          <a:off x="6340035" y="2615977"/>
          <a:ext cx="2034164" cy="698494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85000"/>
                <a:satMod val="130000"/>
              </a:schemeClr>
            </a:gs>
            <a:gs pos="34000">
              <a:schemeClr val="accent1">
                <a:hueOff val="0"/>
                <a:satOff val="0"/>
                <a:lumOff val="0"/>
                <a:alphaOff val="0"/>
                <a:shade val="87000"/>
                <a:satMod val="125000"/>
              </a:schemeClr>
            </a:gs>
            <a:gs pos="70000">
              <a:schemeClr val="accent1">
                <a:hueOff val="0"/>
                <a:satOff val="0"/>
                <a:lumOff val="0"/>
                <a:alphaOff val="0"/>
                <a:tint val="100000"/>
                <a:shade val="90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4290" tIns="22860" rIns="3429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14:m xmlns:a14="http://schemas.microsoft.com/office/drawing/2010/main">
            <m:oMathPara xmlns:m="http://schemas.openxmlformats.org/officeDocument/2006/math">
              <m:oMathParaPr>
                <m:jc m:val="centerGroup"/>
              </m:oMathParaPr>
              <m:oMath xmlns:m="http://schemas.openxmlformats.org/officeDocument/2006/math">
                <m:r>
                  <a:rPr lang="en-US" sz="1800" b="0" i="0" kern="1200" smtClean="0">
                    <a:latin typeface="Cambria Math" charset="0"/>
                  </a:rPr>
                  <m:t> </m:t>
                </m:r>
              </m:oMath>
            </m:oMathPara>
          </a14:m>
          <a:endParaRPr lang="en-US" sz="1800" kern="1200" dirty="0"/>
        </a:p>
      </dsp:txBody>
      <dsp:txXfrm>
        <a:off x="6360493" y="2636435"/>
        <a:ext cx="1993248" cy="657578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4D18D8E-6F6C-F946-80F5-E1D4A05183C4}">
      <dsp:nvSpPr>
        <dsp:cNvPr id="0" name=""/>
        <dsp:cNvSpPr/>
      </dsp:nvSpPr>
      <dsp:spPr>
        <a:xfrm>
          <a:off x="4592" y="0"/>
          <a:ext cx="2844365" cy="0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85000"/>
                <a:satMod val="130000"/>
              </a:schemeClr>
            </a:gs>
            <a:gs pos="34000">
              <a:schemeClr val="accent1">
                <a:hueOff val="0"/>
                <a:satOff val="0"/>
                <a:lumOff val="0"/>
                <a:alphaOff val="0"/>
                <a:shade val="87000"/>
                <a:satMod val="125000"/>
              </a:schemeClr>
            </a:gs>
            <a:gs pos="70000">
              <a:schemeClr val="accent1">
                <a:hueOff val="0"/>
                <a:satOff val="0"/>
                <a:lumOff val="0"/>
                <a:alphaOff val="0"/>
                <a:tint val="100000"/>
                <a:shade val="90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5560" tIns="20320" rIns="35560" bIns="2032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 dirty="0"/>
        </a:p>
      </dsp:txBody>
      <dsp:txXfrm>
        <a:off x="4592" y="0"/>
        <a:ext cx="2844365" cy="1"/>
      </dsp:txXfrm>
    </dsp:sp>
    <dsp:sp modelId="{2AFD343F-E345-6747-A5A1-E132CE1F13B2}">
      <dsp:nvSpPr>
        <dsp:cNvPr id="0" name=""/>
        <dsp:cNvSpPr/>
      </dsp:nvSpPr>
      <dsp:spPr>
        <a:xfrm>
          <a:off x="0" y="0"/>
          <a:ext cx="2844365" cy="358395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8674" tIns="58674" rIns="78232" bIns="88011" numCol="1" spcCol="1270" anchor="t" anchorCtr="0">
          <a:noAutofit/>
        </a:bodyPr>
        <a:lstStyle/>
        <a:p>
          <a:pPr marL="57150" lvl="1" indent="0" algn="l" defTabSz="400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100" kern="1200" dirty="0" smtClean="0"/>
            <a:t>18° elevation PPI scans were used.</a:t>
          </a:r>
          <a:endParaRPr lang="en-US" sz="1100" kern="1200" dirty="0"/>
        </a:p>
        <a:p>
          <a:pPr marL="57150" marR="0" lvl="1" indent="-57150" algn="l" defTabSz="400050" rtl="0" eaLnBrk="1" fontAlgn="auto" latinLnBrk="0" hangingPunct="1">
            <a:lnSpc>
              <a:spcPct val="90000"/>
            </a:lnSpc>
            <a:spcBef>
              <a:spcPct val="0"/>
            </a:spcBef>
            <a:spcAft>
              <a:spcPct val="15000"/>
            </a:spcAft>
            <a:buClrTx/>
            <a:buSzTx/>
            <a:buFontTx/>
            <a:buChar char="••"/>
            <a:tabLst/>
            <a:defRPr/>
          </a:pPr>
          <a:endParaRPr lang="en-US" sz="1100" kern="1200" dirty="0"/>
        </a:p>
      </dsp:txBody>
      <dsp:txXfrm>
        <a:off x="0" y="0"/>
        <a:ext cx="2844365" cy="358395"/>
      </dsp:txXfrm>
    </dsp:sp>
    <dsp:sp modelId="{AF472B2B-68E5-D44E-BBAD-68556CED03A2}">
      <dsp:nvSpPr>
        <dsp:cNvPr id="0" name=""/>
        <dsp:cNvSpPr/>
      </dsp:nvSpPr>
      <dsp:spPr>
        <a:xfrm>
          <a:off x="3251761" y="4312"/>
          <a:ext cx="2847146" cy="0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85000"/>
                <a:satMod val="130000"/>
              </a:schemeClr>
            </a:gs>
            <a:gs pos="34000">
              <a:schemeClr val="accent1">
                <a:hueOff val="0"/>
                <a:satOff val="0"/>
                <a:lumOff val="0"/>
                <a:alphaOff val="0"/>
                <a:shade val="87000"/>
                <a:satMod val="125000"/>
              </a:schemeClr>
            </a:gs>
            <a:gs pos="70000">
              <a:schemeClr val="accent1">
                <a:hueOff val="0"/>
                <a:satOff val="0"/>
                <a:lumOff val="0"/>
                <a:alphaOff val="0"/>
                <a:tint val="100000"/>
                <a:shade val="90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5560" tIns="20320" rIns="35560" bIns="2032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3251761" y="4312"/>
        <a:ext cx="2847146" cy="1"/>
      </dsp:txXfrm>
    </dsp:sp>
    <dsp:sp modelId="{394891C8-7660-6445-B514-C62E9D90EBE4}">
      <dsp:nvSpPr>
        <dsp:cNvPr id="0" name=""/>
        <dsp:cNvSpPr/>
      </dsp:nvSpPr>
      <dsp:spPr>
        <a:xfrm>
          <a:off x="3247169" y="0"/>
          <a:ext cx="2847146" cy="358396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8674" tIns="58674" rIns="78232" bIns="88011" numCol="1" spcCol="1270" anchor="t" anchorCtr="0">
          <a:noAutofit/>
        </a:bodyPr>
        <a:lstStyle/>
        <a:p>
          <a:pPr marL="57150" lvl="1" indent="0" algn="l" defTabSz="2667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14:m xmlns:a14="http://schemas.microsoft.com/office/drawing/2010/main">
            <m:oMath xmlns:m="http://schemas.openxmlformats.org/officeDocument/2006/math">
              <m:sSub>
                <m:sSubPr>
                  <m:ctrlPr>
                    <a:rPr lang="en-US" sz="1100" i="1" kern="1200" smtClean="0">
                      <a:latin typeface="Cambria Math" charset="0"/>
                    </a:rPr>
                  </m:ctrlPr>
                </m:sSubPr>
                <m:e>
                  <m:r>
                    <m:rPr>
                      <m:sty m:val="p"/>
                    </m:rPr>
                    <a:rPr lang="en-US" sz="1100" b="0" i="0" kern="1200" smtClean="0">
                      <a:latin typeface="Cambria Math" charset="0"/>
                    </a:rPr>
                    <m:t>K</m:t>
                  </m:r>
                </m:e>
                <m:sub>
                  <m:r>
                    <a:rPr lang="en-US" sz="1100" i="1" kern="1200">
                      <a:latin typeface="Cambria Math" charset="0"/>
                    </a:rPr>
                    <m:t>𝐷𝑃</m:t>
                  </m:r>
                </m:sub>
              </m:sSub>
            </m:oMath>
          </a14:m>
          <a:r>
            <a:rPr lang="en-US" sz="1100" kern="1200" dirty="0"/>
            <a:t> was calculated </a:t>
          </a:r>
          <a:r>
            <a:rPr lang="en-US" sz="1100" kern="1200" dirty="0" smtClean="0"/>
            <a:t>with the approach based on </a:t>
          </a:r>
          <a:r>
            <a:rPr lang="en-US" sz="1100" kern="1200" dirty="0" err="1" smtClean="0"/>
            <a:t>Vulpiani</a:t>
          </a:r>
          <a:r>
            <a:rPr lang="en-US" sz="1100" kern="1200" dirty="0" smtClean="0"/>
            <a:t> et al. 2012.</a:t>
          </a:r>
          <a:endParaRPr lang="en-US" sz="1100" kern="1200" dirty="0"/>
        </a:p>
        <a:p>
          <a:pPr marL="57150" lvl="1" indent="0" algn="l" defTabSz="2667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n-US" sz="1100" kern="1200" dirty="0"/>
        </a:p>
        <a:p>
          <a:pPr marL="57150" lvl="1" indent="0" algn="l" defTabSz="2667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n-US" sz="600" kern="1200" dirty="0"/>
        </a:p>
        <a:p>
          <a:pPr marL="57150" marR="0" lvl="1" indent="-57150" algn="l" defTabSz="266700" rtl="0" eaLnBrk="1" fontAlgn="auto" latinLnBrk="0" hangingPunct="1">
            <a:lnSpc>
              <a:spcPct val="90000"/>
            </a:lnSpc>
            <a:spcBef>
              <a:spcPct val="0"/>
            </a:spcBef>
            <a:spcAft>
              <a:spcPct val="15000"/>
            </a:spcAft>
            <a:buClrTx/>
            <a:buSzTx/>
            <a:buFontTx/>
            <a:buChar char="••"/>
            <a:tabLst/>
            <a:defRPr/>
          </a:pPr>
          <a:endParaRPr lang="en-US" sz="600" kern="1200" dirty="0"/>
        </a:p>
      </dsp:txBody>
      <dsp:txXfrm>
        <a:off x="3247169" y="0"/>
        <a:ext cx="2847146" cy="35839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Process4">
  <dgm:title val=""/>
  <dgm:desc val=""/>
  <dgm:catLst>
    <dgm:cat type="process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tSp" refType="w"/>
      <dgm:constr type="h" for="ch" forName="tSp" refType="h" fact="0.15"/>
      <dgm:constr type="l" for="ch" forName="tSp"/>
      <dgm:constr type="t" for="ch" forName="tSp"/>
      <dgm:constr type="w" for="ch" forName="bSp" refType="w"/>
      <dgm:constr type="h" for="ch" forName="bSp" refType="h" fact="0.15"/>
      <dgm:constr type="l" for="ch" forName="bSp"/>
      <dgm:constr type="t" for="ch" forName="bSp" refType="h" fact="0.85"/>
      <dgm:constr type="w" for="ch" forName="process" refType="w"/>
      <dgm:constr type="h" for="ch" forName="process" refType="h" fact="0.7"/>
      <dgm:constr type="l" for="ch" forName="process"/>
      <dgm:constr type="t" for="ch" forName="process" refType="h" fact="0.15"/>
    </dgm:constrLst>
    <dgm:ruleLst/>
    <dgm:layoutNode name="tSp">
      <dgm:alg type="sp"/>
      <dgm:shape xmlns:r="http://schemas.openxmlformats.org/officeDocument/2006/relationships" r:blip="">
        <dgm:adjLst/>
      </dgm:shape>
      <dgm:presOf/>
      <dgm:constrLst/>
      <dgm:ruleLst/>
    </dgm:layoutNode>
    <dgm:layoutNode name="bSp">
      <dgm:alg type="sp"/>
      <dgm:shape xmlns:r="http://schemas.openxmlformats.org/officeDocument/2006/relationships" r:blip="">
        <dgm:adjLst/>
      </dgm:shape>
      <dgm:presOf/>
      <dgm:constrLst/>
      <dgm:ruleLst/>
    </dgm:layoutNode>
    <dgm:layoutNode name="process">
      <dgm:choose name="Name1">
        <dgm:if name="Name2" func="var" arg="dir" op="equ" val="norm">
          <dgm:alg type="lin">
            <dgm:param type="linDir" val="fromL"/>
          </dgm:alg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osite1" refType="w"/>
        <dgm:constr type="w" for="ch" forName="composite2" refType="w" refFor="ch" refForName="composite1" op="equ"/>
        <dgm:constr type="h" for="ch" forName="composite1" refType="h"/>
        <dgm:constr type="h" for="ch" forName="composite2" refType="h" refFor="ch" refForName="composite1" op="equ"/>
        <dgm:constr type="primFontSz" for="des" forName="parentNode1" val="65"/>
        <dgm:constr type="primFontSz" for="des" forName="parentNode2" refType="primFontSz" refFor="des" refForName="parentNode1" op="equ"/>
        <dgm:constr type="secFontSz" for="des" forName="childNode1tx" val="65"/>
        <dgm:constr type="secFontSz" for="des" forName="childNode2tx" refType="secFontSz" refFor="des" refForName="childNode1tx" op="equ"/>
        <dgm:constr type="w" for="des" ptType="sibTrans" refType="w" refFor="ch" refForName="composite1" op="equ" fact="0.05"/>
      </dgm:constrLst>
      <dgm:ruleLst/>
      <dgm:forEach name="Name4" axis="ch" ptType="node" step="2">
        <dgm:layoutNode name="composite1">
          <dgm:alg type="composite">
            <dgm:param type="ar" val="0.943"/>
          </dgm:alg>
          <dgm:shape xmlns:r="http://schemas.openxmlformats.org/officeDocument/2006/relationships" r:blip="">
            <dgm:adjLst/>
          </dgm:shape>
          <dgm:presOf/>
          <dgm:choose name="Name5">
            <dgm:if name="Name6" func="var" arg="dir" op="equ" val="norm">
              <dgm:constrLst>
                <dgm:constr type="h" refType="w" fact="1.06"/>
                <dgm:constr type="w" for="ch" forName="dummyNode1" refType="w"/>
                <dgm:constr type="h" for="ch" forName="dummyNode1" refType="h"/>
                <dgm:constr type="t" for="ch" forName="dummyNode1"/>
                <dgm:constr type="l" for="ch" forName="dummyNode1"/>
                <dgm:constr type="w" for="ch" forName="childNode1" refType="w" fact="0.9"/>
                <dgm:constr type="h" for="ch" forName="childNode1" refType="h" fact="0.7"/>
                <dgm:constr type="t" for="ch" forName="childNode1" refType="h" fact="0.15"/>
                <dgm:constr type="l" for="ch" forName="childNode1"/>
                <dgm:constr type="w" for="ch" forName="childNode1tx" refType="w" fact="0.9"/>
                <dgm:constr type="h" for="ch" forName="childNode1tx" refType="h" fact="0.55"/>
                <dgm:constr type="t" for="ch" forName="childNode1tx" refType="h" fact="0.15"/>
                <dgm:constr type="l" for="ch" forName="childNode1tx"/>
                <dgm:constr type="w" for="ch" forName="parentNode1" refType="w" fact="0.8"/>
                <dgm:constr type="h" for="ch" forName="parentNode1" refType="h" fact="0.3"/>
                <dgm:constr type="t" for="ch" forName="parentNode1" refType="h" fact="0.7"/>
                <dgm:constr type="l" for="ch" forName="parentNode1" refType="w" fact="0.2"/>
                <dgm:constr type="w" for="ch" forName="connSite1" refType="w" fact="0.01"/>
                <dgm:constr type="h" for="ch" forName="connSite1" refType="h" fact="0.01"/>
                <dgm:constr type="t" for="ch" forName="connSite1"/>
                <dgm:constr type="l" for="ch" forName="connSite1" refType="w" fact="0.35"/>
              </dgm:constrLst>
            </dgm:if>
            <dgm:else name="Name7">
              <dgm:constrLst>
                <dgm:constr type="h" refType="w" fact="1.06"/>
                <dgm:constr type="w" for="ch" forName="dummyNode1" refType="w"/>
                <dgm:constr type="h" for="ch" forName="dummyNode1" refType="h"/>
                <dgm:constr type="t" for="ch" forName="dummyNode1"/>
                <dgm:constr type="l" for="ch" forName="dummyNode1"/>
                <dgm:constr type="w" for="ch" forName="childNode1" refType="w" fact="0.9"/>
                <dgm:constr type="h" for="ch" forName="childNode1" refType="h" fact="0.7"/>
                <dgm:constr type="t" for="ch" forName="childNode1" refType="h" fact="0.15"/>
                <dgm:constr type="l" for="ch" forName="childNode1" refType="w" fact="0.1"/>
                <dgm:constr type="w" for="ch" forName="childNode1tx" refType="w" fact="0.9"/>
                <dgm:constr type="h" for="ch" forName="childNode1tx" refType="h" fact="0.55"/>
                <dgm:constr type="t" for="ch" forName="childNode1tx" refType="h" fact="0.15"/>
                <dgm:constr type="l" for="ch" forName="childNode1tx" refType="w" fact="0.1"/>
                <dgm:constr type="w" for="ch" forName="parentNode1" refType="w" fact="0.8"/>
                <dgm:constr type="h" for="ch" forName="parentNode1" refType="h" fact="0.3"/>
                <dgm:constr type="t" for="ch" forName="parentNode1" refType="h" fact="0.7"/>
                <dgm:constr type="l" for="ch" forName="parentNode1"/>
                <dgm:constr type="w" for="ch" forName="connSite1" refType="w" fact="0.01"/>
                <dgm:constr type="h" for="ch" forName="connSite1" refType="h" fact="0.01"/>
                <dgm:constr type="t" for="ch" forName="connSite1"/>
                <dgm:constr type="l" for="ch" forName="connSite1" refType="w" fact="0.65"/>
              </dgm:constrLst>
            </dgm:else>
          </dgm:choose>
          <dgm:ruleLst/>
          <dgm:layoutNode name="dummyNode1">
            <dgm:alg type="sp"/>
            <dgm:shape xmlns:r="http://schemas.openxmlformats.org/officeDocument/2006/relationships" type="rect" r:blip="" hideGeom="1">
              <dgm:adjLst/>
            </dgm:shape>
            <dgm:presOf/>
            <dgm:constrLst/>
            <dgm:ruleLst/>
          </dgm:layoutNode>
          <dgm:layoutNode name="childNode1" styleLbl="bgAcc1">
            <dgm:varLst>
              <dgm:bulletEnabled val="1"/>
            </dgm:varLst>
            <dgm:alg type="sp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/>
            <dgm:ruleLst/>
          </dgm:layoutNode>
          <dgm:layoutNode name="childNode1tx" styleLbl="bgAcc1">
            <dgm:varLst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 hideGeom="1">
              <dgm:adjLst>
                <dgm:adj idx="1" val="0.1"/>
              </dgm:adjLst>
            </dgm:shape>
            <dgm:presOf axis="des" ptType="node"/>
            <dgm:constrLst>
              <dgm:constr type="secFontSz" val="65"/>
              <dgm:constr type="primFontSz" refType="secFontSz"/>
              <dgm:constr type="tMarg" refType="secFontSz" fact="0.15"/>
              <dgm:constr type="bMarg" refType="secFontSz" fact="0.15"/>
              <dgm:constr type="lMarg" refType="secFontSz" fact="0.15"/>
              <dgm:constr type="rMarg" refType="secFontSz" fact="0.15"/>
            </dgm:constrLst>
            <dgm:ruleLst>
              <dgm:rule type="secFontSz" val="5" fact="NaN" max="NaN"/>
            </dgm:ruleLst>
          </dgm:layoutNode>
          <dgm:layoutNode name="parentNode1" styleLbl="node1">
            <dgm:varLst>
              <dgm:chMax val="1"/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1"/>
              <dgm:constr type="bMarg" refType="primFontSz" fact="0.1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  <dgm:layoutNode name="connSite1" moveWith="childNode1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forEach name="Name8" axis="followSib" ptType="sibTrans" cnt="1">
          <dgm:layoutNode name="Name9">
            <dgm:alg type="conn">
              <dgm:param type="connRout" val="curve"/>
              <dgm:param type="srcNode" val="parentNode1"/>
              <dgm:param type="dstNode" val="connSite2"/>
              <dgm:param type="begPts" val="bCtr"/>
              <dgm:param type="endPts" val="bCtr"/>
            </dgm:alg>
            <dgm:shape xmlns:r="http://schemas.openxmlformats.org/officeDocument/2006/relationships" type="conn" r:blip="" zOrderOff="-2">
              <dgm:adjLst/>
            </dgm:shape>
            <dgm:presOf axis="self"/>
            <dgm:choose name="Name10">
              <dgm:if name="Name11" func="var" arg="dir" op="equ" val="norm">
                <dgm:constrLst>
                  <dgm:constr type="h" refType="w" fact="0.35"/>
                  <dgm:constr type="wArH" refType="h"/>
                  <dgm:constr type="hArH" refType="h"/>
                  <dgm:constr type="connDist"/>
                  <dgm:constr type="diam" refType="connDist" fact="-1.15"/>
                  <dgm:constr type="begPad"/>
                  <dgm:constr type="endPad"/>
                </dgm:constrLst>
              </dgm:if>
              <dgm:else name="Name12">
                <dgm:constrLst>
                  <dgm:constr type="h" refType="w" fact="0.35"/>
                  <dgm:constr type="wArH" refType="h"/>
                  <dgm:constr type="hArH" refType="h"/>
                  <dgm:constr type="connDist"/>
                  <dgm:constr type="diam" refType="connDist" fact="1.15"/>
                  <dgm:constr type="begPad"/>
                  <dgm:constr type="endPad"/>
                </dgm:constrLst>
              </dgm:else>
            </dgm:choose>
            <dgm:ruleLst/>
          </dgm:layoutNode>
        </dgm:forEach>
        <dgm:forEach name="Name13" axis="followSib" ptType="node" cnt="1">
          <dgm:layoutNode name="composite2">
            <dgm:alg type="composite">
              <dgm:param type="ar" val="0.943"/>
            </dgm:alg>
            <dgm:shape xmlns:r="http://schemas.openxmlformats.org/officeDocument/2006/relationships" r:blip="">
              <dgm:adjLst/>
            </dgm:shape>
            <dgm:presOf/>
            <dgm:choose name="Name14">
              <dgm:if name="Name15" func="var" arg="dir" op="equ" val="norm">
                <dgm:constrLst>
                  <dgm:constr type="h" refType="w" fact="1.06"/>
                  <dgm:constr type="w" for="ch" forName="dummyNode2" refType="w"/>
                  <dgm:constr type="h" for="ch" forName="dummyNode2" refType="h"/>
                  <dgm:constr type="t" for="ch" forName="dummyNode2"/>
                  <dgm:constr type="l" for="ch" forName="dummyNode2"/>
                  <dgm:constr type="w" for="ch" forName="childNode2" refType="w" fact="0.9"/>
                  <dgm:constr type="h" for="ch" forName="childNode2" refType="h" fact="0.7"/>
                  <dgm:constr type="t" for="ch" forName="childNode2" refType="h" fact="0.15"/>
                  <dgm:constr type="l" for="ch" forName="childNode2"/>
                  <dgm:constr type="w" for="ch" forName="childNode2tx" refType="w" fact="0.9"/>
                  <dgm:constr type="h" for="ch" forName="childNode2tx" refType="h" fact="0.55"/>
                  <dgm:constr type="t" for="ch" forName="childNode2tx" refType="h" fact="0.3"/>
                  <dgm:constr type="l" for="ch" forName="childNode2tx"/>
                  <dgm:constr type="w" for="ch" forName="parentNode2" refType="w" fact="0.8"/>
                  <dgm:constr type="h" for="ch" forName="parentNode2" refType="h" fact="0.3"/>
                  <dgm:constr type="t" for="ch" forName="parentNode2"/>
                  <dgm:constr type="l" for="ch" forName="parentNode2" refType="w" fact="0.2"/>
                  <dgm:constr type="w" for="ch" forName="connSite2" refType="w" fact="0.01"/>
                  <dgm:constr type="h" for="ch" forName="connSite2" refType="h" fact="0.01"/>
                  <dgm:constr type="t" for="ch" forName="connSite2" refType="h" fact="0.99"/>
                  <dgm:constr type="l" for="ch" forName="connSite2" refType="w" fact="0.25"/>
                </dgm:constrLst>
              </dgm:if>
              <dgm:else name="Name16">
                <dgm:constrLst>
                  <dgm:constr type="h" refType="w" fact="1.06"/>
                  <dgm:constr type="w" for="ch" forName="dummyNode2" refType="w"/>
                  <dgm:constr type="h" for="ch" forName="dummyNode2" refType="h"/>
                  <dgm:constr type="t" for="ch" forName="dummyNode2"/>
                  <dgm:constr type="l" for="ch" forName="dummyNode2"/>
                  <dgm:constr type="w" for="ch" forName="childNode2" refType="w" fact="0.9"/>
                  <dgm:constr type="h" for="ch" forName="childNode2" refType="h" fact="0.7"/>
                  <dgm:constr type="t" for="ch" forName="childNode2" refType="h" fact="0.15"/>
                  <dgm:constr type="l" for="ch" forName="childNode2" refType="w" fact="0.1"/>
                  <dgm:constr type="w" for="ch" forName="childNode2tx" refType="w" fact="0.9"/>
                  <dgm:constr type="h" for="ch" forName="childNode2tx" refType="h" fact="0.55"/>
                  <dgm:constr type="t" for="ch" forName="childNode2tx" refType="h" fact="0.3"/>
                  <dgm:constr type="l" for="ch" forName="childNode2tx" refType="w" fact="0.1"/>
                  <dgm:constr type="w" for="ch" forName="parentNode2" refType="w" fact="0.8"/>
                  <dgm:constr type="h" for="ch" forName="parentNode2" refType="h" fact="0.3"/>
                  <dgm:constr type="t" for="ch" forName="parentNode2"/>
                  <dgm:constr type="l" for="ch" forName="parentNode2"/>
                  <dgm:constr type="w" for="ch" forName="connSite2" refType="w" fact="0.01"/>
                  <dgm:constr type="h" for="ch" forName="connSite2" refType="h" fact="0.01"/>
                  <dgm:constr type="t" for="ch" forName="connSite2" refType="h" fact="0.99"/>
                  <dgm:constr type="l" for="ch" forName="connSite2" refType="w" fact="0.85"/>
                </dgm:constrLst>
              </dgm:else>
            </dgm:choose>
            <dgm:ruleLst/>
            <dgm:layoutNode name="dummyNode2">
              <dgm:alg type="sp"/>
              <dgm:shape xmlns:r="http://schemas.openxmlformats.org/officeDocument/2006/relationships" type="rect" r:blip="" hideGeom="1">
                <dgm:adjLst/>
              </dgm:shape>
              <dgm:presOf/>
              <dgm:constrLst/>
              <dgm:ruleLst/>
            </dgm:layoutNode>
            <dgm:layoutNode name="childNode2" styleLbl="bgAcc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des" ptType="node"/>
              <dgm:constrLst/>
              <dgm:ruleLst/>
            </dgm:layoutNode>
            <dgm:layoutNode name="childNode2tx" styleLbl="bgAcc1">
              <dgm:varLst>
                <dgm:bulletEnabled val="1"/>
              </dgm:varLst>
              <dgm:alg type="tx">
                <dgm:param type="stBulletLvl" val="1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des" ptType="node"/>
              <dgm:constrLst>
                <dgm:constr type="secFontSz" val="65"/>
                <dgm:constr type="primFontSz" refType="secFontSz"/>
                <dgm:constr type="tMarg" refType="secFontSz" fact="0.15"/>
                <dgm:constr type="bMarg" refType="secFontSz" fact="0.15"/>
                <dgm:constr type="lMarg" refType="secFontSz" fact="0.15"/>
                <dgm:constr type="rMarg" refType="secFontSz" fact="0.15"/>
              </dgm:constrLst>
              <dgm:ruleLst>
                <dgm:rule type="secFontSz" val="5" fact="NaN" max="NaN"/>
              </dgm:ruleLst>
            </dgm:layoutNode>
            <dgm:layoutNode name="parentNode2" styleLbl="node1">
              <dgm:varLst>
                <dgm:chMax val="0"/>
                <dgm:bulletEnabled val="1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connSite2" moveWith="childNode2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layoutNode>
          <dgm:forEach name="Name17" axis="followSib" ptType="sibTrans" cnt="1">
            <dgm:layoutNode name="Name18">
              <dgm:alg type="conn">
                <dgm:param type="connRout" val="curve"/>
                <dgm:param type="srcNode" val="parentNode2"/>
                <dgm:param type="dstNode" val="connSite1"/>
                <dgm:param type="begPts" val="tCtr"/>
                <dgm:param type="endPts" val="tCtr"/>
              </dgm:alg>
              <dgm:shape xmlns:r="http://schemas.openxmlformats.org/officeDocument/2006/relationships" type="conn" r:blip="" zOrderOff="-2">
                <dgm:adjLst/>
              </dgm:shape>
              <dgm:presOf axis="self"/>
              <dgm:choose name="Name19">
                <dgm:if name="Name20" func="var" arg="dir" op="equ" val="norm">
                  <dgm:constrLst>
                    <dgm:constr type="h" refType="w" fact="0.35"/>
                    <dgm:constr type="wArH" refType="h"/>
                    <dgm:constr type="hArH" refType="h"/>
                    <dgm:constr type="connDist"/>
                    <dgm:constr type="diam" refType="connDist" fact="1.15"/>
                    <dgm:constr type="begPad"/>
                    <dgm:constr type="endPad"/>
                  </dgm:constrLst>
                </dgm:if>
                <dgm:else name="Name21">
                  <dgm:constrLst>
                    <dgm:constr type="h" refType="w" fact="0.35"/>
                    <dgm:constr type="wArH" refType="h"/>
                    <dgm:constr type="hArH" refType="h"/>
                    <dgm:constr type="connDist"/>
                    <dgm:constr type="diam" refType="connDist" fact="-1.15"/>
                    <dgm:constr type="begPad"/>
                    <dgm:constr type="endPad"/>
                  </dgm:constrLst>
                </dgm:else>
              </dgm:choose>
              <dgm:ruleLst/>
            </dgm:layoutNode>
          </dgm:forEach>
        </dgm:forEach>
      </dgm:forEach>
    </dgm:layoutNod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30F56F7-1E44-3343-B7BA-46EB6D5C752D}" type="datetimeFigureOut">
              <a:rPr lang="en-US" smtClean="0"/>
              <a:pPr/>
              <a:t>10/23/19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5C5D157-923B-9E42-8B9F-BA7B710CAD9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987901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C5D157-923B-9E42-8B9F-BA7B710CAD98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541354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C5D157-923B-9E42-8B9F-BA7B710CAD98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489221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C5D157-923B-9E42-8B9F-BA7B710CAD98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953184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C5D157-923B-9E42-8B9F-BA7B710CAD98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67857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C5D157-923B-9E42-8B9F-BA7B710CAD98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58768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22960" y="758952"/>
            <a:ext cx="75438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25038" y="4455621"/>
            <a:ext cx="75438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0FD56-8A12-7E44-872E-A3743C5F2E7F}" type="datetime1">
              <a:rPr lang="el-GR" smtClean="0"/>
              <a:t>23/10/19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244C0B-8F41-454A-A72E-4A6EE97683AB}" type="slidenum">
              <a:rPr lang="el-GR" smtClean="0"/>
              <a:pPr/>
              <a:t>‹#›</a:t>
            </a:fld>
            <a:endParaRPr lang="el-GR"/>
          </a:p>
        </p:txBody>
      </p:sp>
      <p:cxnSp>
        <p:nvCxnSpPr>
          <p:cNvPr id="9" name="Straight Connector 8"/>
          <p:cNvCxnSpPr/>
          <p:nvPr/>
        </p:nvCxnSpPr>
        <p:spPr>
          <a:xfrm>
            <a:off x="905744" y="4343400"/>
            <a:ext cx="740664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33406139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265794-EEDF-4C43-A440-B21B9E0D9AA6}" type="datetime1">
              <a:rPr lang="el-GR" smtClean="0"/>
              <a:t>23/10/19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244C0B-8F41-454A-A72E-4A6EE97683AB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0527461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414779"/>
            <a:ext cx="1971675" cy="575742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414779"/>
            <a:ext cx="5800725" cy="5757420"/>
          </a:xfrm>
        </p:spPr>
        <p:txBody>
          <a:bodyPr vert="eaVert" lIns="45720" tIns="0" rIns="45720" bIns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AA82C0-FDEA-0D4B-80CA-AB6C44C93F07}" type="datetime1">
              <a:rPr lang="el-GR" smtClean="0"/>
              <a:t>23/10/19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244C0B-8F41-454A-A72E-4A6EE97683AB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87498118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A156A1-B979-D14C-9597-B6F731A77153}" type="datetime1">
              <a:rPr lang="el-GR" smtClean="0"/>
              <a:t>23/10/19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244C0B-8F41-454A-A72E-4A6EE97683AB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1399311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758952"/>
            <a:ext cx="75438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4453128"/>
            <a:ext cx="75438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2ACA9D-A0BB-1C4C-8699-B27BE8B9179B}" type="datetime1">
              <a:rPr lang="el-GR" smtClean="0"/>
              <a:t>23/10/19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244C0B-8F41-454A-A72E-4A6EE97683AB}" type="slidenum">
              <a:rPr lang="el-GR" smtClean="0"/>
              <a:pPr/>
              <a:t>‹#›</a:t>
            </a:fld>
            <a:endParaRPr lang="el-GR"/>
          </a:p>
        </p:txBody>
      </p:sp>
      <p:cxnSp>
        <p:nvCxnSpPr>
          <p:cNvPr id="9" name="Straight Connector 8"/>
          <p:cNvCxnSpPr/>
          <p:nvPr/>
        </p:nvCxnSpPr>
        <p:spPr>
          <a:xfrm>
            <a:off x="905744" y="4343400"/>
            <a:ext cx="740664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14974863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2960" y="1845734"/>
            <a:ext cx="3703320" cy="40233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3440" y="1845736"/>
            <a:ext cx="3703320" cy="4023359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54A235-646E-F048-99DB-B2CCB69D1738}" type="datetime1">
              <a:rPr lang="el-GR" smtClean="0"/>
              <a:t>23/10/19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244C0B-8F41-454A-A72E-4A6EE97683AB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645104852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846052"/>
            <a:ext cx="370332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2960" y="2582334"/>
            <a:ext cx="3703320" cy="32867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63440" y="1846052"/>
            <a:ext cx="370332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440" y="2582334"/>
            <a:ext cx="3703320" cy="32867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67488F-DBB8-8844-82FA-B37A0FE53A73}" type="datetime1">
              <a:rPr lang="el-GR" smtClean="0"/>
              <a:t>23/10/19</a:t>
            </a:fld>
            <a:endParaRPr lang="el-G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244C0B-8F41-454A-A72E-4A6EE97683AB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779797508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98A20C-8F80-3040-84EA-7B26BA6D047A}" type="datetime1">
              <a:rPr lang="el-GR" smtClean="0"/>
              <a:t>23/10/19</a:t>
            </a:fld>
            <a:endParaRPr lang="el-G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244C0B-8F41-454A-A72E-4A6EE97683AB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7569978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ED6BEB-B56F-1944-94BF-DE763704D70B}" type="datetime1">
              <a:rPr lang="el-GR" smtClean="0"/>
              <a:t>23/10/19</a:t>
            </a:fld>
            <a:endParaRPr lang="el-G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l-G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244C0B-8F41-454A-A72E-4A6EE97683AB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1704628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3" y="0"/>
            <a:ext cx="3038093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3030053" y="0"/>
            <a:ext cx="48006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594359"/>
            <a:ext cx="24003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60237" y="731520"/>
            <a:ext cx="5009393" cy="5257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42900" y="2926080"/>
            <a:ext cx="24003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49134" y="6459786"/>
            <a:ext cx="1963883" cy="365125"/>
          </a:xfrm>
        </p:spPr>
        <p:txBody>
          <a:bodyPr/>
          <a:lstStyle>
            <a:lvl1pPr algn="l">
              <a:defRPr/>
            </a:lvl1pPr>
          </a:lstStyle>
          <a:p>
            <a:fld id="{3BF12979-DACE-BC47-B97B-CE695EA80F85}" type="datetime1">
              <a:rPr lang="el-GR" smtClean="0"/>
              <a:t>23/10/19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600450" y="6459786"/>
            <a:ext cx="348615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5A244C0B-8F41-454A-A72E-4A6EE97683AB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018459641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9141619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2" y="491507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5074920"/>
            <a:ext cx="7589520" cy="822960"/>
          </a:xfrm>
        </p:spPr>
        <p:txBody>
          <a:bodyPr tIns="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2" y="0"/>
            <a:ext cx="9143989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22959" y="5907024"/>
            <a:ext cx="7589520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5B7224-7D84-844C-BF7E-75F70296C0CB}" type="datetime1">
              <a:rPr lang="el-GR" smtClean="0"/>
              <a:t>23/10/19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244C0B-8F41-454A-A72E-4A6EE97683AB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8065196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6400800"/>
            <a:ext cx="9144001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5"/>
            <a:ext cx="9144001" cy="6599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59" y="1845734"/>
            <a:ext cx="7543801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22961" y="6459786"/>
            <a:ext cx="18542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D6F785AF-7E87-8446-B405-C485D9C37916}" type="datetime1">
              <a:rPr lang="el-GR" smtClean="0"/>
              <a:t>23/10/19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764639" y="6459786"/>
            <a:ext cx="36171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425344" y="6459786"/>
            <a:ext cx="98401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5A244C0B-8F41-454A-A72E-4A6EE97683AB}" type="slidenum">
              <a:rPr lang="el-GR" smtClean="0"/>
              <a:pPr/>
              <a:t>‹#›</a:t>
            </a:fld>
            <a:endParaRPr lang="el-GR"/>
          </a:p>
        </p:txBody>
      </p:sp>
      <p:cxnSp>
        <p:nvCxnSpPr>
          <p:cNvPr id="10" name="Straight Connector 9"/>
          <p:cNvCxnSpPr/>
          <p:nvPr/>
        </p:nvCxnSpPr>
        <p:spPr>
          <a:xfrm>
            <a:off x="895149" y="1737845"/>
            <a:ext cx="74752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340240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1" r:id="rId1"/>
    <p:sldLayoutId id="2147483812" r:id="rId2"/>
    <p:sldLayoutId id="2147483813" r:id="rId3"/>
    <p:sldLayoutId id="2147483814" r:id="rId4"/>
    <p:sldLayoutId id="2147483815" r:id="rId5"/>
    <p:sldLayoutId id="2147483816" r:id="rId6"/>
    <p:sldLayoutId id="2147483817" r:id="rId7"/>
    <p:sldLayoutId id="2147483818" r:id="rId8"/>
    <p:sldLayoutId id="2147483819" r:id="rId9"/>
    <p:sldLayoutId id="2147483820" r:id="rId10"/>
    <p:sldLayoutId id="2147483821" r:id="rId11"/>
  </p:sldLayoutIdLst>
  <p:hf hdr="0" ftr="0" dt="0"/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png"/><Relationship Id="rId3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70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3.xml.rels><?xml version="1.0" encoding="UTF-8" standalone="yes"?>
<Relationships xmlns="http://schemas.openxmlformats.org/package/2006/relationships"><Relationship Id="rId11" Type="http://schemas.openxmlformats.org/officeDocument/2006/relationships/diagramColors" Target="../diagrams/colors4.xml"/><Relationship Id="rId12" Type="http://schemas.openxmlformats.org/officeDocument/2006/relationships/image" Target="../media/image14.png"/><Relationship Id="rId13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diagramData" Target="../diagrams/data4.xml"/><Relationship Id="rId4" Type="http://schemas.openxmlformats.org/officeDocument/2006/relationships/diagramLayout" Target="../diagrams/layout3.xml"/><Relationship Id="rId5" Type="http://schemas.openxmlformats.org/officeDocument/2006/relationships/diagramQuickStyle" Target="../diagrams/quickStyle3.xml"/><Relationship Id="rId6" Type="http://schemas.openxmlformats.org/officeDocument/2006/relationships/diagramColors" Target="../diagrams/colors3.xml"/><Relationship Id="rId7" Type="http://schemas.microsoft.com/office/2007/relationships/diagramDrawing" Target="../diagrams/drawing3.xml"/><Relationship Id="rId8" Type="http://schemas.openxmlformats.org/officeDocument/2006/relationships/diagramData" Target="../diagrams/data60.xml"/><Relationship Id="rId9" Type="http://schemas.openxmlformats.org/officeDocument/2006/relationships/diagramLayout" Target="../diagrams/layout4.xml"/><Relationship Id="rId10" Type="http://schemas.openxmlformats.org/officeDocument/2006/relationships/diagramQuickStyle" Target="../diagrams/quickStyle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4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9.png"/><Relationship Id="rId3" Type="http://schemas.openxmlformats.org/officeDocument/2006/relationships/image" Target="../media/image20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0.png"/><Relationship Id="rId4" Type="http://schemas.openxmlformats.org/officeDocument/2006/relationships/image" Target="../media/image21.png"/><Relationship Id="rId5" Type="http://schemas.openxmlformats.org/officeDocument/2006/relationships/image" Target="../media/image22.pn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5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4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4" Type="http://schemas.openxmlformats.org/officeDocument/2006/relationships/diagramQuickStyle" Target="../diagrams/quickStyle1.xml"/><Relationship Id="rId5" Type="http://schemas.openxmlformats.org/officeDocument/2006/relationships/diagramColors" Target="../diagrams/colors1.xml"/><Relationship Id="rId6" Type="http://schemas.microsoft.com/office/2007/relationships/diagramDrawing" Target="../diagrams/drawing1.xml"/><Relationship Id="rId1" Type="http://schemas.openxmlformats.org/officeDocument/2006/relationships/slideLayout" Target="../slideLayouts/slideLayout7.xml"/><Relationship Id="rId2" Type="http://schemas.openxmlformats.org/officeDocument/2006/relationships/diagramData" Target="../diagrams/data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0.png"/><Relationship Id="rId4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11" Type="http://schemas.openxmlformats.org/officeDocument/2006/relationships/diagramQuickStyle" Target="../diagrams/quickStyle2.xml"/><Relationship Id="rId12" Type="http://schemas.openxmlformats.org/officeDocument/2006/relationships/diagramColors" Target="../diagrams/colors2.xml"/><Relationship Id="rId13" Type="http://schemas.openxmlformats.org/officeDocument/2006/relationships/image" Target="../media/image13.png"/><Relationship Id="rId14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2.png"/><Relationship Id="rId4" Type="http://schemas.openxmlformats.org/officeDocument/2006/relationships/diagramData" Target="../diagrams/data2.xml"/><Relationship Id="rId5" Type="http://schemas.openxmlformats.org/officeDocument/2006/relationships/diagramLayout" Target="../diagrams/layout2.xml"/><Relationship Id="rId6" Type="http://schemas.openxmlformats.org/officeDocument/2006/relationships/diagramQuickStyle" Target="../diagrams/quickStyle2.xml"/><Relationship Id="rId7" Type="http://schemas.openxmlformats.org/officeDocument/2006/relationships/diagramColors" Target="../diagrams/colors2.xml"/><Relationship Id="rId8" Type="http://schemas.microsoft.com/office/2007/relationships/diagramDrawing" Target="../diagrams/drawing2.xml"/><Relationship Id="rId9" Type="http://schemas.openxmlformats.org/officeDocument/2006/relationships/diagramData" Target="../diagrams/data3.xml"/><Relationship Id="rId10" Type="http://schemas.openxmlformats.org/officeDocument/2006/relationships/diagramLayout" Target="../diagrams/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ctrTitle"/>
          </p:nvPr>
        </p:nvSpPr>
        <p:spPr>
          <a:xfrm>
            <a:off x="1475656" y="1914478"/>
            <a:ext cx="6577980" cy="1082474"/>
          </a:xfrm>
        </p:spPr>
        <p:txBody>
          <a:bodyPr>
            <a:normAutofit fontScale="90000"/>
          </a:bodyPr>
          <a:lstStyle/>
          <a:p>
            <a:pPr algn="ctr"/>
            <a:r>
              <a:rPr lang="en-US" sz="3600" b="1" i="1" dirty="0" smtClean="0">
                <a:latin typeface="Arial" charset="0"/>
                <a:ea typeface="Arial" charset="0"/>
                <a:cs typeface="Arial" charset="0"/>
              </a:rPr>
              <a:t/>
            </a:r>
            <a:br>
              <a:rPr lang="en-US" sz="3600" b="1" i="1" dirty="0" smtClean="0">
                <a:latin typeface="Arial" charset="0"/>
                <a:ea typeface="Arial" charset="0"/>
                <a:cs typeface="Arial" charset="0"/>
              </a:rPr>
            </a:br>
            <a:r>
              <a:rPr lang="en-US" sz="3600" b="1" i="1" dirty="0">
                <a:latin typeface="Arial" charset="0"/>
                <a:ea typeface="Arial" charset="0"/>
                <a:cs typeface="Arial" charset="0"/>
              </a:rPr>
              <a:t/>
            </a:r>
            <a:br>
              <a:rPr lang="en-US" sz="3600" b="1" i="1" dirty="0">
                <a:latin typeface="Arial" charset="0"/>
                <a:ea typeface="Arial" charset="0"/>
                <a:cs typeface="Arial" charset="0"/>
              </a:rPr>
            </a:br>
            <a:r>
              <a:rPr lang="en-US" sz="3600" b="1" i="1" dirty="0" smtClean="0">
                <a:latin typeface="Arial" charset="0"/>
                <a:ea typeface="Arial" charset="0"/>
                <a:cs typeface="Arial" charset="0"/>
              </a:rPr>
              <a:t/>
            </a:r>
            <a:br>
              <a:rPr lang="en-US" sz="3600" b="1" i="1" dirty="0" smtClean="0">
                <a:latin typeface="Arial" charset="0"/>
                <a:ea typeface="Arial" charset="0"/>
                <a:cs typeface="Arial" charset="0"/>
              </a:rPr>
            </a:br>
            <a:r>
              <a:rPr lang="en-US" sz="3600" b="1" i="1" dirty="0">
                <a:latin typeface="Arial" charset="0"/>
                <a:ea typeface="Arial" charset="0"/>
                <a:cs typeface="Arial" charset="0"/>
              </a:rPr>
              <a:t/>
            </a:r>
            <a:br>
              <a:rPr lang="en-US" sz="3600" b="1" i="1" dirty="0">
                <a:latin typeface="Arial" charset="0"/>
                <a:ea typeface="Arial" charset="0"/>
                <a:cs typeface="Arial" charset="0"/>
              </a:rPr>
            </a:br>
            <a:r>
              <a:rPr lang="en-US" sz="3600" b="1" i="1" dirty="0" smtClean="0">
                <a:latin typeface="Arial" charset="0"/>
                <a:ea typeface="Arial" charset="0"/>
                <a:cs typeface="Arial" charset="0"/>
              </a:rPr>
              <a:t>Climate model </a:t>
            </a:r>
            <a:r>
              <a:rPr lang="en-US" sz="3600" b="1" i="1" dirty="0" err="1" smtClean="0">
                <a:latin typeface="Arial" charset="0"/>
                <a:ea typeface="Arial" charset="0"/>
                <a:cs typeface="Arial" charset="0"/>
              </a:rPr>
              <a:t>P</a:t>
            </a:r>
            <a:r>
              <a:rPr lang="en-US" sz="3600" b="1" i="1" dirty="0" err="1">
                <a:latin typeface="Arial" charset="0"/>
                <a:ea typeface="Arial" charset="0"/>
                <a:cs typeface="Arial" charset="0"/>
              </a:rPr>
              <a:t>A</a:t>
            </a:r>
            <a:r>
              <a:rPr lang="en-US" sz="3600" b="1" i="1" dirty="0" err="1" smtClean="0">
                <a:latin typeface="Arial" charset="0"/>
                <a:ea typeface="Arial" charset="0"/>
                <a:cs typeface="Arial" charset="0"/>
              </a:rPr>
              <a:t>rameterizations</a:t>
            </a:r>
            <a:r>
              <a:rPr lang="en-US" sz="3600" b="1" i="1" dirty="0" smtClean="0">
                <a:latin typeface="Arial" charset="0"/>
                <a:ea typeface="Arial" charset="0"/>
                <a:cs typeface="Arial" charset="0"/>
              </a:rPr>
              <a:t> informed by </a:t>
            </a:r>
            <a:r>
              <a:rPr lang="en-US" sz="3600" b="1" i="1" dirty="0" err="1" smtClean="0">
                <a:latin typeface="Arial" charset="0"/>
                <a:ea typeface="Arial" charset="0"/>
                <a:cs typeface="Arial" charset="0"/>
              </a:rPr>
              <a:t>RAdar</a:t>
            </a:r>
            <a:r>
              <a:rPr lang="en-US" sz="3600" b="1" i="1" dirty="0" smtClean="0">
                <a:latin typeface="Arial" charset="0"/>
                <a:ea typeface="Arial" charset="0"/>
                <a:cs typeface="Arial" charset="0"/>
              </a:rPr>
              <a:t> (PARA)</a:t>
            </a:r>
            <a:endParaRPr lang="en-US" sz="2200" b="1" i="1" dirty="0"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4" name="Picture 3" descr="£ÏÎµÏÎ¹ÎºÎ® ÎµÎ¹ÎºÏÎ½Î±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4248" y="390480"/>
            <a:ext cx="2195737" cy="1562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306" y="390480"/>
            <a:ext cx="2195736" cy="1523998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4082143" y="5812971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1656199" y="4581128"/>
            <a:ext cx="6216895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 smtClean="0"/>
              <a:t>PHD(</a:t>
            </a:r>
            <a:r>
              <a:rPr lang="en-US" b="1" dirty="0" err="1" smtClean="0"/>
              <a:t>Uni</a:t>
            </a:r>
            <a:r>
              <a:rPr lang="en-US" b="1" dirty="0" smtClean="0"/>
              <a:t> Bonn): Nikolaos </a:t>
            </a:r>
            <a:r>
              <a:rPr lang="en-US" b="1" dirty="0" err="1" smtClean="0"/>
              <a:t>Papaevangelou</a:t>
            </a:r>
            <a:endParaRPr lang="en-US" b="1" dirty="0"/>
          </a:p>
          <a:p>
            <a:pPr algn="ctr"/>
            <a:r>
              <a:rPr lang="en-US" b="1" dirty="0"/>
              <a:t>PHD(</a:t>
            </a:r>
            <a:r>
              <a:rPr lang="en-US" b="1" dirty="0" err="1"/>
              <a:t>Uni</a:t>
            </a:r>
            <a:r>
              <a:rPr lang="en-US" b="1" dirty="0"/>
              <a:t> </a:t>
            </a:r>
            <a:r>
              <a:rPr lang="en-US" b="1" dirty="0" smtClean="0"/>
              <a:t>Leipzig): Sabine </a:t>
            </a:r>
            <a:r>
              <a:rPr lang="en-US" b="1" dirty="0" err="1" smtClean="0"/>
              <a:t>Hörnig</a:t>
            </a:r>
            <a:endParaRPr lang="en-US" b="1" dirty="0" smtClean="0"/>
          </a:p>
          <a:p>
            <a:pPr algn="ctr"/>
            <a:r>
              <a:rPr lang="en-US" b="1" dirty="0" err="1" smtClean="0"/>
              <a:t>Pls</a:t>
            </a:r>
            <a:r>
              <a:rPr lang="en-US" b="1" dirty="0" smtClean="0"/>
              <a:t>: </a:t>
            </a:r>
            <a:r>
              <a:rPr lang="en-US" b="1" dirty="0" err="1" smtClean="0"/>
              <a:t>Silke</a:t>
            </a:r>
            <a:r>
              <a:rPr lang="en-US" b="1" dirty="0" smtClean="0"/>
              <a:t> </a:t>
            </a:r>
            <a:r>
              <a:rPr lang="en-US" b="1" dirty="0" err="1" smtClean="0"/>
              <a:t>Trömel</a:t>
            </a:r>
            <a:r>
              <a:rPr lang="en-US" b="1" dirty="0" smtClean="0"/>
              <a:t>, Clemens Simmer, Johannes </a:t>
            </a:r>
            <a:r>
              <a:rPr lang="en-US" b="1" dirty="0" err="1" smtClean="0"/>
              <a:t>Quaas</a:t>
            </a:r>
            <a:endParaRPr lang="en-US" b="1" dirty="0" smtClean="0"/>
          </a:p>
          <a:p>
            <a:pPr algn="ctr"/>
            <a:r>
              <a:rPr lang="en-US" b="1" dirty="0" smtClean="0"/>
              <a:t>PROM </a:t>
            </a:r>
            <a:r>
              <a:rPr lang="en-US" b="1" dirty="0" err="1" smtClean="0"/>
              <a:t>Programme</a:t>
            </a:r>
            <a:endParaRPr lang="en-US" b="1" dirty="0" smtClean="0"/>
          </a:p>
          <a:p>
            <a:pPr algn="ctr"/>
            <a:endParaRPr lang="en-US" b="1" dirty="0"/>
          </a:p>
          <a:p>
            <a:pPr algn="ctr"/>
            <a:r>
              <a:rPr lang="en-US" dirty="0"/>
              <a:t>Institute for </a:t>
            </a:r>
            <a:r>
              <a:rPr lang="en-US" dirty="0" smtClean="0"/>
              <a:t>Geosciences, Department of Meteorology,</a:t>
            </a:r>
            <a:r>
              <a:rPr lang="en-US" i="1" dirty="0"/>
              <a:t> </a:t>
            </a:r>
            <a:r>
              <a:rPr lang="en-US" i="1" dirty="0" err="1" smtClean="0"/>
              <a:t>Uni</a:t>
            </a:r>
            <a:r>
              <a:rPr lang="en-US" i="1" dirty="0" smtClean="0"/>
              <a:t> Bonn</a:t>
            </a:r>
            <a:endParaRPr lang="en-US" i="1" dirty="0"/>
          </a:p>
          <a:p>
            <a:pPr algn="ctr"/>
            <a:endParaRPr lang="en-US" b="1" dirty="0" smtClean="0"/>
          </a:p>
          <a:p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255786847"/>
      </p:ext>
    </p:extLst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b="1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		</a:t>
            </a:r>
            <a:r>
              <a:rPr lang="en-US" sz="3600" b="1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Issues on </a:t>
            </a:r>
            <a:r>
              <a:rPr lang="en-US" sz="3600" b="1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WorkPackage</a:t>
            </a:r>
            <a:r>
              <a:rPr lang="en-US" sz="3600" b="1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3600" b="1" dirty="0" smtClean="0"/>
              <a:t>𝐈</a:t>
            </a:r>
            <a:endParaRPr lang="en-US" sz="3600" b="1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244C0B-8F41-454A-A72E-4A6EE97683AB}" type="slidenum">
              <a:rPr lang="el-GR" smtClean="0"/>
              <a:pPr/>
              <a:t>10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67972956"/>
      </p:ext>
    </p:extLst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244C0B-8F41-454A-A72E-4A6EE97683AB}" type="slidenum">
              <a:rPr lang="el-GR" smtClean="0"/>
              <a:pPr/>
              <a:t>11</a:t>
            </a:fld>
            <a:endParaRPr lang="el-GR"/>
          </a:p>
        </p:txBody>
      </p:sp>
      <p:sp>
        <p:nvSpPr>
          <p:cNvPr id="4" name="TextBox 3"/>
          <p:cNvSpPr txBox="1"/>
          <p:nvPr/>
        </p:nvSpPr>
        <p:spPr>
          <a:xfrm>
            <a:off x="395536" y="211132"/>
            <a:ext cx="8350812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smtClean="0"/>
              <a:t>Issues on </a:t>
            </a:r>
            <a:r>
              <a:rPr lang="en-US" sz="3600" b="1" dirty="0" err="1"/>
              <a:t>WorkPackage</a:t>
            </a:r>
            <a:r>
              <a:rPr lang="en-US" sz="3600" b="1" dirty="0"/>
              <a:t> </a:t>
            </a:r>
            <a:r>
              <a:rPr lang="en-US" sz="3600" b="1" dirty="0" smtClean="0"/>
              <a:t>𝐈 - Statistical Errors</a:t>
            </a:r>
            <a:endParaRPr lang="en-US" sz="3600" b="1" dirty="0"/>
          </a:p>
          <a:p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6" name="Table 5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861654258"/>
                  </p:ext>
                </p:extLst>
              </p:nvPr>
            </p:nvGraphicFramePr>
            <p:xfrm>
              <a:off x="248483" y="1524907"/>
              <a:ext cx="2444810" cy="4726812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2444810"/>
                  </a:tblGrid>
                  <a:tr h="784975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Standard</a:t>
                          </a:r>
                          <a:r>
                            <a:rPr lang="en-US" baseline="0" dirty="0" smtClean="0"/>
                            <a:t> Deviation of </a:t>
                          </a: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sz="1800" b="1" i="1" smtClean="0">
                                      <a:latin typeface="Cambria Math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800" b="1" i="0" smtClean="0">
                                      <a:latin typeface="Cambria Math" charset="0"/>
                                    </a:rPr>
                                    <m:t>𝐊</m:t>
                                  </m:r>
                                </m:e>
                                <m:sub>
                                  <m:r>
                                    <a:rPr lang="en-US" sz="1800" b="1" i="1" smtClean="0">
                                      <a:latin typeface="Cambria Math" charset="0"/>
                                    </a:rPr>
                                    <m:t>𝑫𝑷</m:t>
                                  </m:r>
                                </m:sub>
                              </m:sSub>
                            </m:oMath>
                          </a14:m>
                          <a:r>
                            <a:rPr lang="en-US" baseline="0" dirty="0" smtClean="0"/>
                            <a:t> and </a:t>
                          </a: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sz="1800" b="1" i="1" smtClean="0">
                                      <a:latin typeface="Cambria Math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800" b="1" i="0" smtClean="0">
                                      <a:latin typeface="Cambria Math" charset="0"/>
                                    </a:rPr>
                                    <m:t>𝐙</m:t>
                                  </m:r>
                                </m:e>
                                <m:sub>
                                  <m:r>
                                    <a:rPr lang="en-US" sz="1800" b="1" i="1" smtClean="0">
                                      <a:latin typeface="Cambria Math" charset="0"/>
                                    </a:rPr>
                                    <m:t>𝑫𝑹</m:t>
                                  </m:r>
                                </m:sub>
                              </m:sSub>
                            </m:oMath>
                          </a14:m>
                          <a:r>
                            <a:rPr lang="en-US" dirty="0" smtClean="0"/>
                            <a:t> </a:t>
                          </a:r>
                          <a:endParaRPr lang="en-US" dirty="0"/>
                        </a:p>
                      </a:txBody>
                      <a:tcPr/>
                    </a:tc>
                  </a:tr>
                  <a:tr h="693737"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US" sz="1400" b="0" dirty="0" smtClean="0"/>
                        </a:p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400" b="1" dirty="0" smtClean="0"/>
                            <a:t>SD(</a:t>
                          </a: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sz="1400" b="1" i="1" smtClean="0">
                                      <a:latin typeface="Cambria Math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400" b="1" i="0" smtClean="0">
                                      <a:latin typeface="Cambria Math" charset="0"/>
                                    </a:rPr>
                                    <m:t>𝐊</m:t>
                                  </m:r>
                                </m:e>
                                <m:sub>
                                  <m:r>
                                    <a:rPr lang="en-US" sz="1400" b="1" i="1" smtClean="0">
                                      <a:latin typeface="Cambria Math" charset="0"/>
                                    </a:rPr>
                                    <m:t>𝑫𝑷</m:t>
                                  </m:r>
                                </m:sub>
                              </m:sSub>
                              <m:r>
                                <a:rPr lang="en-US" sz="1400" b="1" i="1" smtClean="0">
                                  <a:latin typeface="Cambria Math" charset="0"/>
                                </a:rPr>
                                <m:t>)</m:t>
                              </m:r>
                            </m:oMath>
                          </a14:m>
                          <a:r>
                            <a:rPr lang="en-US" sz="1400" b="1" dirty="0" smtClean="0"/>
                            <a:t> </a:t>
                          </a:r>
                          <a14:m>
                            <m:oMath xmlns:m="http://schemas.openxmlformats.org/officeDocument/2006/math">
                              <m:r>
                                <a:rPr lang="en-US" sz="1400" b="1" i="1" smtClean="0">
                                  <a:latin typeface="Cambria Math" charset="0"/>
                                </a:rPr>
                                <m:t>~</m:t>
                              </m:r>
                            </m:oMath>
                          </a14:m>
                          <a:r>
                            <a:rPr lang="en-US" sz="1400" b="1" dirty="0" smtClean="0"/>
                            <a:t> 0.13 </a:t>
                          </a:r>
                          <a:r>
                            <a:rPr lang="en-US" sz="1400" b="1" dirty="0" err="1" smtClean="0"/>
                            <a:t>deg</a:t>
                          </a:r>
                          <a:r>
                            <a:rPr lang="en-US" sz="1400" b="1" dirty="0" smtClean="0"/>
                            <a:t>/km</a:t>
                          </a:r>
                        </a:p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US" sz="1400" b="1" kern="1200" dirty="0">
                            <a:solidFill>
                              <a:schemeClr val="dk1"/>
                            </a:solidFill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/>
                    </a:tc>
                  </a:tr>
                  <a:tr h="601814"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US" sz="1400" dirty="0" smtClean="0"/>
                        </a:p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400" b="1" dirty="0" smtClean="0"/>
                            <a:t>SD(</a:t>
                          </a: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sz="1400" b="1" i="1" smtClean="0">
                                      <a:latin typeface="Cambria Math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400" b="1" i="0" smtClean="0">
                                      <a:latin typeface="Cambria Math" charset="0"/>
                                    </a:rPr>
                                    <m:t>𝐙</m:t>
                                  </m:r>
                                </m:e>
                                <m:sub>
                                  <m:r>
                                    <a:rPr lang="en-US" sz="1400" b="1" i="1" smtClean="0">
                                      <a:latin typeface="Cambria Math" charset="0"/>
                                    </a:rPr>
                                    <m:t>𝑫𝑹</m:t>
                                  </m:r>
                                </m:sub>
                              </m:sSub>
                              <m:r>
                                <a:rPr lang="en-US" sz="1400" b="1" i="1" smtClean="0">
                                  <a:latin typeface="Cambria Math" charset="0"/>
                                </a:rPr>
                                <m:t>)</m:t>
                              </m:r>
                            </m:oMath>
                          </a14:m>
                          <a:r>
                            <a:rPr lang="en-US" sz="1400" b="1" dirty="0" smtClean="0"/>
                            <a:t> </a:t>
                          </a:r>
                          <a14:m>
                            <m:oMath xmlns:m="http://schemas.openxmlformats.org/officeDocument/2006/math">
                              <m:r>
                                <a:rPr lang="en-US" sz="1400" b="1" i="1" smtClean="0">
                                  <a:latin typeface="Cambria Math" charset="0"/>
                                </a:rPr>
                                <m:t>~</m:t>
                              </m:r>
                              <m:r>
                                <a:rPr lang="en-US" sz="1400" b="1" i="1" smtClean="0">
                                  <a:latin typeface="Cambria Math" charset="0"/>
                                </a:rPr>
                                <m:t>𝟎</m:t>
                              </m:r>
                              <m:r>
                                <a:rPr lang="en-US" sz="1400" b="1" i="1" smtClean="0">
                                  <a:latin typeface="Cambria Math" charset="0"/>
                                </a:rPr>
                                <m:t>.</m:t>
                              </m:r>
                              <m:r>
                                <a:rPr lang="en-US" sz="1400" b="1" i="1" smtClean="0">
                                  <a:latin typeface="Cambria Math" charset="0"/>
                                </a:rPr>
                                <m:t>𝟐𝟒</m:t>
                              </m:r>
                            </m:oMath>
                          </a14:m>
                          <a:r>
                            <a:rPr lang="en-US" sz="1400" b="1" dirty="0" smtClean="0"/>
                            <a:t> dB</a:t>
                          </a:r>
                        </a:p>
                        <a:p>
                          <a:pPr algn="ctr"/>
                          <a:endParaRPr lang="en-US" sz="1200" dirty="0" smtClean="0"/>
                        </a:p>
                      </a:txBody>
                      <a:tcPr/>
                    </a:tc>
                  </a:tr>
                  <a:tr h="549483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b="1" baseline="0" dirty="0" smtClean="0">
                              <a:solidFill>
                                <a:schemeClr val="bg1"/>
                              </a:solidFill>
                              <a:latin typeface="+mn-lt"/>
                            </a:rPr>
                            <a:t>Uncertainties of IWC, </a:t>
                          </a: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sz="1800" b="1" i="1" smtClean="0">
                                      <a:solidFill>
                                        <a:schemeClr val="bg1"/>
                                      </a:solidFill>
                                      <a:latin typeface="Cambria Math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800" b="1" i="1" smtClean="0">
                                      <a:solidFill>
                                        <a:schemeClr val="bg1"/>
                                      </a:solidFill>
                                      <a:latin typeface="Cambria Math" charset="0"/>
                                    </a:rPr>
                                    <m:t>𝑵</m:t>
                                  </m:r>
                                </m:e>
                                <m:sub>
                                  <m:r>
                                    <a:rPr lang="en-US" sz="1800" b="1" i="1" smtClean="0">
                                      <a:solidFill>
                                        <a:schemeClr val="bg1"/>
                                      </a:solidFill>
                                      <a:latin typeface="Cambria Math" charset="0"/>
                                    </a:rPr>
                                    <m:t>𝑻</m:t>
                                  </m:r>
                                </m:sub>
                              </m:sSub>
                            </m:oMath>
                          </a14:m>
                          <a:r>
                            <a:rPr lang="en-US" sz="1800" b="1" dirty="0" smtClean="0">
                              <a:solidFill>
                                <a:schemeClr val="bg1"/>
                              </a:solidFill>
                              <a:latin typeface="+mn-lt"/>
                            </a:rPr>
                            <a:t>, </a:t>
                          </a: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sz="1800" b="1" i="1" smtClean="0">
                                      <a:solidFill>
                                        <a:schemeClr val="bg1"/>
                                      </a:solidFill>
                                      <a:latin typeface="Cambria Math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800" b="1" i="0" smtClean="0">
                                      <a:solidFill>
                                        <a:schemeClr val="bg1"/>
                                      </a:solidFill>
                                      <a:latin typeface="Cambria Math" charset="0"/>
                                    </a:rPr>
                                    <m:t>𝐃</m:t>
                                  </m:r>
                                </m:e>
                                <m:sub>
                                  <m:r>
                                    <a:rPr lang="en-US" sz="1800" b="1" i="1" smtClean="0">
                                      <a:solidFill>
                                        <a:schemeClr val="bg1"/>
                                      </a:solidFill>
                                      <a:latin typeface="Cambria Math" charset="0"/>
                                    </a:rPr>
                                    <m:t>𝒎</m:t>
                                  </m:r>
                                </m:sub>
                              </m:sSub>
                            </m:oMath>
                          </a14:m>
                          <a:endParaRPr lang="en-US" sz="1800" b="1" dirty="0" smtClean="0">
                            <a:latin typeface="+mn-lt"/>
                          </a:endParaRPr>
                        </a:p>
                      </a:txBody>
                      <a:tcPr>
                        <a:solidFill>
                          <a:schemeClr val="accent1"/>
                        </a:solidFill>
                      </a:tcPr>
                    </a:tc>
                  </a:tr>
                  <a:tr h="589350">
                    <a:tc>
                      <a:txBody>
                        <a:bodyPr/>
                        <a:lstStyle/>
                        <a:p>
                          <a:pPr algn="ctr"/>
                          <a:endParaRPr lang="en-US" sz="1400" b="1" dirty="0" smtClean="0"/>
                        </a:p>
                        <a:p>
                          <a:pPr algn="ctr"/>
                          <a:r>
                            <a:rPr lang="en-US" sz="1400" b="1" dirty="0" smtClean="0"/>
                            <a:t>IWC</a:t>
                          </a:r>
                          <a14:m>
                            <m:oMath xmlns:m="http://schemas.openxmlformats.org/officeDocument/2006/math">
                              <m:r>
                                <a:rPr lang="en-US" sz="1400" b="1" i="1" smtClean="0">
                                  <a:latin typeface="Cambria Math" charset="0"/>
                                </a:rPr>
                                <m:t>~ </m:t>
                              </m:r>
                              <m:r>
                                <a:rPr lang="en-US" sz="1400" b="1" i="0" smtClean="0">
                                  <a:latin typeface="Cambria Math" charset="0"/>
                                </a:rPr>
                                <m:t>𝟎</m:t>
                              </m:r>
                              <m:r>
                                <a:rPr lang="en-US" sz="1400" b="1" i="0" smtClean="0">
                                  <a:latin typeface="Cambria Math" charset="0"/>
                                </a:rPr>
                                <m:t>.</m:t>
                              </m:r>
                              <m:r>
                                <a:rPr lang="en-US" sz="1400" b="1" i="0" smtClean="0">
                                  <a:latin typeface="Cambria Math" charset="0"/>
                                </a:rPr>
                                <m:t>𝟑𝟓</m:t>
                              </m:r>
                              <m:r>
                                <a:rPr lang="en-US" sz="1400" b="1" i="1" smtClean="0">
                                  <a:latin typeface="Cambria Math" charset="0"/>
                                </a:rPr>
                                <m:t>±</m:t>
                              </m:r>
                              <m:r>
                                <a:rPr lang="en-US" sz="1400" b="1" i="1" smtClean="0">
                                  <a:latin typeface="Cambria Math" charset="0"/>
                                </a:rPr>
                                <m:t>𝟎</m:t>
                              </m:r>
                              <m:r>
                                <a:rPr lang="en-US" sz="1400" b="1" i="1" smtClean="0">
                                  <a:latin typeface="Cambria Math" charset="0"/>
                                </a:rPr>
                                <m:t>.</m:t>
                              </m:r>
                              <m:r>
                                <a:rPr lang="en-US" sz="1400" b="1" i="1" smtClean="0">
                                  <a:latin typeface="Cambria Math" charset="0"/>
                                </a:rPr>
                                <m:t>𝟐𝟐</m:t>
                              </m:r>
                              <m:r>
                                <a:rPr lang="en-US" sz="1400" b="1" i="1" smtClean="0">
                                  <a:latin typeface="Cambria Math" charset="0"/>
                                </a:rPr>
                                <m:t> </m:t>
                              </m:r>
                              <m:f>
                                <m:fPr>
                                  <m:ctrlPr>
                                    <a:rPr lang="mr-IN" sz="1400" b="1" i="1" smtClean="0">
                                      <a:latin typeface="Cambria Math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1400" b="1" i="1" smtClean="0">
                                      <a:latin typeface="Cambria Math" charset="0"/>
                                    </a:rPr>
                                    <m:t>𝒈</m:t>
                                  </m:r>
                                </m:num>
                                <m:den>
                                  <m:sSup>
                                    <m:sSupPr>
                                      <m:ctrlPr>
                                        <a:rPr lang="mr-IN" sz="1400" b="1" i="1" smtClean="0">
                                          <a:latin typeface="Cambria Math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sz="1400" b="1" i="1" smtClean="0">
                                          <a:latin typeface="Cambria Math" charset="0"/>
                                        </a:rPr>
                                        <m:t>𝒎</m:t>
                                      </m:r>
                                    </m:e>
                                    <m:sup>
                                      <m:r>
                                        <a:rPr lang="en-US" sz="1400" b="1" i="1" smtClean="0">
                                          <a:latin typeface="Cambria Math" charset="0"/>
                                        </a:rPr>
                                        <m:t>𝟑</m:t>
                                      </m:r>
                                    </m:sup>
                                  </m:sSup>
                                </m:den>
                              </m:f>
                            </m:oMath>
                          </a14:m>
                          <a:endParaRPr lang="en-US" sz="1400" b="1" dirty="0"/>
                        </a:p>
                      </a:txBody>
                      <a:tcPr/>
                    </a:tc>
                  </a:tr>
                  <a:tr h="708495"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US" sz="1400" b="1" i="0" dirty="0" smtClean="0">
                            <a:latin typeface="+mn-lt"/>
                          </a:endParaRPr>
                        </a:p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400" b="1" i="0" dirty="0" smtClean="0">
                              <a:latin typeface="+mn-lt"/>
                            </a:rPr>
                            <a:t>Log(</a:t>
                          </a: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sz="1400" b="1" i="1" smtClean="0">
                                      <a:latin typeface="Cambria Math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400" b="1" i="1" smtClean="0">
                                      <a:latin typeface="Cambria Math" charset="0"/>
                                    </a:rPr>
                                    <m:t>𝑵</m:t>
                                  </m:r>
                                </m:e>
                                <m:sub>
                                  <m:r>
                                    <a:rPr lang="en-US" sz="1400" b="1" i="1" smtClean="0">
                                      <a:latin typeface="Cambria Math" charset="0"/>
                                    </a:rPr>
                                    <m:t>𝑻</m:t>
                                  </m:r>
                                </m:sub>
                              </m:sSub>
                            </m:oMath>
                          </a14:m>
                          <a:r>
                            <a:rPr lang="en-US" sz="1400" b="1" dirty="0" smtClean="0"/>
                            <a:t>) </a:t>
                          </a:r>
                          <a14:m>
                            <m:oMath xmlns:m="http://schemas.openxmlformats.org/officeDocument/2006/math">
                              <m:r>
                                <a:rPr lang="en-US" sz="1400" b="1" i="1" smtClean="0">
                                  <a:latin typeface="Cambria Math" charset="0"/>
                                </a:rPr>
                                <m:t>~ </m:t>
                              </m:r>
                            </m:oMath>
                          </a14:m>
                          <a:r>
                            <a:rPr lang="en-US" sz="1400" b="1" dirty="0" smtClean="0"/>
                            <a:t> </a:t>
                          </a:r>
                          <a14:m>
                            <m:oMath xmlns:m="http://schemas.openxmlformats.org/officeDocument/2006/math">
                              <m:r>
                                <a:rPr lang="en-US" sz="1400" b="1" i="1" dirty="0" smtClean="0">
                                  <a:latin typeface="Cambria Math" charset="0"/>
                                </a:rPr>
                                <m:t>𝟎</m:t>
                              </m:r>
                              <m:r>
                                <a:rPr lang="en-US" sz="1400" b="1" i="1" dirty="0" smtClean="0">
                                  <a:latin typeface="Cambria Math" charset="0"/>
                                </a:rPr>
                                <m:t>.</m:t>
                              </m:r>
                              <m:r>
                                <a:rPr lang="en-US" sz="1400" b="1" i="1" dirty="0" smtClean="0">
                                  <a:latin typeface="Cambria Math" charset="0"/>
                                </a:rPr>
                                <m:t>𝟕𝟕</m:t>
                              </m:r>
                              <m:r>
                                <a:rPr lang="en-US" sz="1400" b="1" i="1" smtClean="0">
                                  <a:latin typeface="Cambria Math" charset="0"/>
                                </a:rPr>
                                <m:t>±</m:t>
                              </m:r>
                              <m:r>
                                <a:rPr lang="en-US" sz="1400" b="1" i="1" smtClean="0">
                                  <a:latin typeface="Cambria Math" charset="0"/>
                                </a:rPr>
                                <m:t>𝟎</m:t>
                              </m:r>
                              <m:r>
                                <a:rPr lang="en-US" sz="1400" b="1" i="1" smtClean="0">
                                  <a:latin typeface="Cambria Math" charset="0"/>
                                </a:rPr>
                                <m:t>.</m:t>
                              </m:r>
                              <m:r>
                                <a:rPr lang="en-US" sz="1400" b="1" i="1" smtClean="0">
                                  <a:latin typeface="Cambria Math" charset="0"/>
                                </a:rPr>
                                <m:t>𝟓𝟐</m:t>
                              </m:r>
                              <m:r>
                                <a:rPr lang="en-US" sz="1400" b="1" i="1" smtClean="0">
                                  <a:latin typeface="Cambria Math" charset="0"/>
                                </a:rPr>
                                <m:t> </m:t>
                              </m:r>
                              <m:f>
                                <m:fPr>
                                  <m:ctrlPr>
                                    <a:rPr lang="mr-IN" sz="1400" b="1" i="1" smtClean="0">
                                      <a:latin typeface="Cambria Math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1400" b="1" i="1" smtClean="0">
                                      <a:latin typeface="Cambria Math" charset="0"/>
                                    </a:rPr>
                                    <m:t>𝟏</m:t>
                                  </m:r>
                                </m:num>
                                <m:den>
                                  <m:r>
                                    <a:rPr lang="en-US" sz="1400" b="1" i="1" smtClean="0">
                                      <a:latin typeface="Cambria Math" charset="0"/>
                                    </a:rPr>
                                    <m:t>𝑳</m:t>
                                  </m:r>
                                </m:den>
                              </m:f>
                            </m:oMath>
                          </a14:m>
                          <a:endParaRPr lang="en-US" sz="1400" b="1" dirty="0" smtClean="0"/>
                        </a:p>
                      </a:txBody>
                      <a:tcPr/>
                    </a:tc>
                  </a:tr>
                  <a:tr h="571352">
                    <a:tc>
                      <a:txBody>
                        <a:bodyPr/>
                        <a:lstStyle/>
                        <a:p>
                          <a:pPr algn="ctr"/>
                          <a:endParaRPr lang="en-US" sz="1400" b="1" i="1" dirty="0" smtClean="0">
                            <a:latin typeface="Cambria Math" charset="0"/>
                          </a:endParaRPr>
                        </a:p>
                        <a:p>
                          <a:pPr algn="ctr"/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sz="1400" b="1" i="1" smtClean="0">
                                      <a:latin typeface="Cambria Math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400" b="1" i="0" smtClean="0">
                                      <a:latin typeface="Cambria Math" charset="0"/>
                                    </a:rPr>
                                    <m:t>𝐃</m:t>
                                  </m:r>
                                </m:e>
                                <m:sub>
                                  <m:r>
                                    <a:rPr lang="en-US" sz="1400" b="1" i="1" smtClean="0">
                                      <a:latin typeface="Cambria Math" charset="0"/>
                                    </a:rPr>
                                    <m:t>𝒎</m:t>
                                  </m:r>
                                </m:sub>
                              </m:sSub>
                            </m:oMath>
                          </a14:m>
                          <a:r>
                            <a:rPr lang="en-US" sz="1400" b="1" dirty="0" smtClean="0"/>
                            <a:t> </a:t>
                          </a:r>
                          <a14:m>
                            <m:oMath xmlns:m="http://schemas.openxmlformats.org/officeDocument/2006/math">
                              <m:r>
                                <a:rPr lang="en-US" sz="1400" b="1" i="1" smtClean="0">
                                  <a:latin typeface="Cambria Math" charset="0"/>
                                </a:rPr>
                                <m:t>~</m:t>
                              </m:r>
                            </m:oMath>
                          </a14:m>
                          <a:r>
                            <a:rPr lang="en-US" sz="1400" b="1" dirty="0" smtClean="0"/>
                            <a:t> 2.04 </a:t>
                          </a:r>
                          <a14:m>
                            <m:oMath xmlns:m="http://schemas.openxmlformats.org/officeDocument/2006/math">
                              <m:r>
                                <a:rPr lang="en-US" sz="1400" b="1" i="1" smtClean="0">
                                  <a:latin typeface="Cambria Math" charset="0"/>
                                </a:rPr>
                                <m:t>±</m:t>
                              </m:r>
                            </m:oMath>
                          </a14:m>
                          <a:r>
                            <a:rPr lang="en-US" sz="1400" b="1" baseline="0" dirty="0" smtClean="0"/>
                            <a:t> 0.68 </a:t>
                          </a:r>
                          <a:r>
                            <a:rPr lang="en-US" sz="1400" b="1" dirty="0" smtClean="0"/>
                            <a:t>mm</a:t>
                          </a:r>
                          <a:endParaRPr lang="en-US" sz="1400" b="1" dirty="0"/>
                        </a:p>
                      </a:txBody>
                      <a:tcPr/>
                    </a:tc>
                  </a:tr>
                </a:tbl>
              </a:graphicData>
            </a:graphic>
          </p:graphicFrame>
        </mc:Choice>
        <mc:Fallback xmlns="">
          <p:graphicFrame>
            <p:nvGraphicFramePr>
              <p:cNvPr id="6" name="Table 5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861654258"/>
                  </p:ext>
                </p:extLst>
              </p:nvPr>
            </p:nvGraphicFramePr>
            <p:xfrm>
              <a:off x="248483" y="1524907"/>
              <a:ext cx="2444810" cy="4726812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2444810"/>
                  </a:tblGrid>
                  <a:tr h="784975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2"/>
                          <a:stretch>
                            <a:fillRect l="-249" t="-3876" r="-995" b="-503101"/>
                          </a:stretch>
                        </a:blipFill>
                      </a:tcPr>
                    </a:tc>
                  </a:tr>
                  <a:tr h="73152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2"/>
                          <a:stretch>
                            <a:fillRect l="-249" t="-111667" r="-995" b="-440833"/>
                          </a:stretch>
                        </a:blipFill>
                      </a:tcPr>
                    </a:tc>
                  </a:tr>
                  <a:tr h="7010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2"/>
                          <a:stretch>
                            <a:fillRect l="-249" t="-220870" r="-995" b="-360000"/>
                          </a:stretch>
                        </a:blipFill>
                      </a:tcPr>
                    </a:tc>
                  </a:tr>
                  <a:tr h="64008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2"/>
                          <a:stretch>
                            <a:fillRect l="-249" t="-351429" r="-995" b="-294286"/>
                          </a:stretch>
                        </a:blipFill>
                      </a:tcPr>
                    </a:tc>
                  </a:tr>
                  <a:tr h="58935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2"/>
                          <a:stretch>
                            <a:fillRect l="-249" t="-488660" r="-995" b="-218557"/>
                          </a:stretch>
                        </a:blipFill>
                      </a:tcPr>
                    </a:tc>
                  </a:tr>
                  <a:tr h="708495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2"/>
                          <a:stretch>
                            <a:fillRect l="-249" t="-492241" r="-995" b="-82759"/>
                          </a:stretch>
                        </a:blipFill>
                      </a:tcPr>
                    </a:tc>
                  </a:tr>
                  <a:tr h="571352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2"/>
                          <a:stretch>
                            <a:fillRect l="-249" t="-730851" r="-995" b="-2128"/>
                          </a:stretch>
                        </a:blipFill>
                      </a:tcPr>
                    </a:tc>
                  </a:tr>
                </a:tbl>
              </a:graphicData>
            </a:graphic>
          </p:graphicFrame>
        </mc:Fallback>
      </mc:AlternateContent>
      <p:sp>
        <p:nvSpPr>
          <p:cNvPr id="7" name="TextBox 6"/>
          <p:cNvSpPr txBox="1"/>
          <p:nvPr/>
        </p:nvSpPr>
        <p:spPr>
          <a:xfrm>
            <a:off x="263254" y="981378"/>
            <a:ext cx="2415268" cy="369332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b="1" i="1" dirty="0" smtClean="0"/>
              <a:t>“Noisy” measurements</a:t>
            </a:r>
            <a:endParaRPr lang="en-US" b="1" i="1" dirty="0"/>
          </a:p>
        </p:txBody>
      </p:sp>
      <p:sp>
        <p:nvSpPr>
          <p:cNvPr id="8" name="Right Arrow 7"/>
          <p:cNvSpPr/>
          <p:nvPr/>
        </p:nvSpPr>
        <p:spPr>
          <a:xfrm>
            <a:off x="3256678" y="3384257"/>
            <a:ext cx="1224136" cy="100811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Diagram group"/>
          <p:cNvGrpSpPr/>
          <p:nvPr/>
        </p:nvGrpSpPr>
        <p:grpSpPr>
          <a:xfrm>
            <a:off x="4570942" y="1728531"/>
            <a:ext cx="4073745" cy="4319564"/>
            <a:chOff x="1011127" y="206819"/>
            <a:chExt cx="4073745" cy="4319564"/>
          </a:xfrm>
          <a:scene3d>
            <a:camera prst="isometricOffAxis2Left" zoom="95000"/>
            <a:lightRig rig="flat" dir="t"/>
          </a:scene3d>
        </p:grpSpPr>
        <p:grpSp>
          <p:nvGrpSpPr>
            <p:cNvPr id="10" name="Group 9"/>
            <p:cNvGrpSpPr/>
            <p:nvPr/>
          </p:nvGrpSpPr>
          <p:grpSpPr>
            <a:xfrm>
              <a:off x="2222345" y="206819"/>
              <a:ext cx="1629498" cy="905276"/>
              <a:chOff x="2222345" y="206819"/>
              <a:chExt cx="1629498" cy="905276"/>
            </a:xfrm>
          </p:grpSpPr>
          <p:sp>
            <p:nvSpPr>
              <p:cNvPr id="19" name="Rounded Rectangle 18"/>
              <p:cNvSpPr/>
              <p:nvPr/>
            </p:nvSpPr>
            <p:spPr>
              <a:xfrm>
                <a:off x="2222345" y="206819"/>
                <a:ext cx="1629498" cy="905276"/>
              </a:xfrm>
              <a:prstGeom prst="roundRect">
                <a:avLst>
                  <a:gd name="adj" fmla="val 10000"/>
                </a:avLst>
              </a:prstGeom>
              <a:sp3d extrusionH="381000" contourW="38100" prstMaterial="matte">
                <a:contourClr>
                  <a:schemeClr val="lt1"/>
                </a:contourClr>
              </a:sp3d>
            </p:spPr>
            <p:style>
              <a:lnRef idx="0">
                <a:schemeClr val="accent1">
                  <a:alpha val="90000"/>
                  <a:tint val="40000"/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alpha val="90000"/>
                  <a:tint val="40000"/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alpha val="90000"/>
                  <a:tint val="4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</p:sp>
          <p:sp>
            <p:nvSpPr>
              <p:cNvPr id="20" name="Rounded Rectangle 4"/>
              <p:cNvSpPr/>
              <p:nvPr/>
            </p:nvSpPr>
            <p:spPr>
              <a:xfrm>
                <a:off x="2248860" y="233334"/>
                <a:ext cx="1576468" cy="852246"/>
              </a:xfrm>
              <a:prstGeom prst="rect">
                <a:avLst/>
              </a:prstGeom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spcFirstLastPara="0" vert="horz" wrap="square" lIns="68580" tIns="68580" rIns="68580" bIns="68580" numCol="1" spcCol="1270" anchor="ctr" anchorCtr="0">
                <a:noAutofit/>
              </a:bodyPr>
              <a:lstStyle/>
              <a:p>
                <a:pPr lvl="0" algn="ctr" defTabSz="8001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en-US" sz="1800" kern="1200" dirty="0" smtClean="0"/>
                  <a:t>QVP methodology</a:t>
                </a:r>
                <a:endParaRPr lang="en-US" sz="1800" kern="1200" dirty="0"/>
              </a:p>
            </p:txBody>
          </p:sp>
        </p:grpSp>
        <p:sp>
          <p:nvSpPr>
            <p:cNvPr id="11" name="Triangle 10"/>
            <p:cNvSpPr/>
            <p:nvPr/>
          </p:nvSpPr>
          <p:spPr>
            <a:xfrm>
              <a:off x="2708521" y="3847426"/>
              <a:ext cx="678957" cy="678957"/>
            </a:xfrm>
            <a:prstGeom prst="triangle">
              <a:avLst/>
            </a:prstGeom>
            <a:sp3d extrusionH="381000" contourW="38100" prstMaterial="matte">
              <a:contourClr>
                <a:schemeClr val="lt1"/>
              </a:contourClr>
            </a:sp3d>
          </p:spPr>
          <p:style>
            <a:lnRef idx="0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2" name="Rectangle 11"/>
            <p:cNvSpPr/>
            <p:nvPr/>
          </p:nvSpPr>
          <p:spPr>
            <a:xfrm>
              <a:off x="1011127" y="3563169"/>
              <a:ext cx="4073745" cy="275204"/>
            </a:xfrm>
            <a:prstGeom prst="rect">
              <a:avLst/>
            </a:prstGeom>
            <a:sp3d extrusionH="381000" contourW="38100" prstMaterial="matte">
              <a:contourClr>
                <a:schemeClr val="lt1"/>
              </a:contourClr>
            </a:sp3d>
          </p:spPr>
          <p:style>
            <a:lnRef idx="0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grpSp>
          <p:nvGrpSpPr>
            <p:cNvPr id="13" name="Group 12"/>
            <p:cNvGrpSpPr/>
            <p:nvPr/>
          </p:nvGrpSpPr>
          <p:grpSpPr>
            <a:xfrm>
              <a:off x="1056391" y="1104437"/>
              <a:ext cx="1629498" cy="2426141"/>
              <a:chOff x="1056391" y="1104437"/>
              <a:chExt cx="1629498" cy="2426141"/>
            </a:xfrm>
          </p:grpSpPr>
          <p:sp>
            <p:nvSpPr>
              <p:cNvPr id="17" name="Rounded Rectangle 16"/>
              <p:cNvSpPr/>
              <p:nvPr/>
            </p:nvSpPr>
            <p:spPr>
              <a:xfrm>
                <a:off x="1056391" y="1104437"/>
                <a:ext cx="1629498" cy="2426141"/>
              </a:xfrm>
              <a:prstGeom prst="roundRect">
                <a:avLst/>
              </a:prstGeom>
              <a:sp3d extrusionH="381000" contourW="38100" prstMaterial="matte">
                <a:contourClr>
                  <a:schemeClr val="lt1"/>
                </a:contourClr>
              </a:sp3d>
            </p:spPr>
            <p:style>
              <a:lnRef idx="0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18" name="Rounded Rectangle 8"/>
              <p:cNvSpPr/>
              <p:nvPr/>
            </p:nvSpPr>
            <p:spPr>
              <a:xfrm>
                <a:off x="1135937" y="1183983"/>
                <a:ext cx="1470406" cy="2267049"/>
              </a:xfrm>
              <a:prstGeom prst="rect">
                <a:avLst/>
              </a:prstGeom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68580" tIns="68580" rIns="68580" bIns="68580" numCol="1" spcCol="1270" anchor="ctr" anchorCtr="0">
                <a:noAutofit/>
              </a:bodyPr>
              <a:lstStyle/>
              <a:p>
                <a:pPr lvl="0" algn="ctr" defTabSz="8001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en-US" sz="1800" kern="1200" dirty="0" smtClean="0"/>
                  <a:t>Reduces</a:t>
                </a:r>
                <a:r>
                  <a:rPr lang="en-US" sz="1800" kern="1200" baseline="0" dirty="0" smtClean="0"/>
                  <a:t> the statistical errors of microphysical retrievals</a:t>
                </a:r>
              </a:p>
              <a:p>
                <a:pPr lvl="0" algn="ctr" defTabSz="8001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en-US" sz="2400" b="1" kern="1200" baseline="0" dirty="0" smtClean="0"/>
                  <a:t>┼</a:t>
                </a:r>
                <a:endParaRPr lang="en-US" sz="2400" b="1" kern="1200" dirty="0"/>
              </a:p>
            </p:txBody>
          </p:sp>
        </p:grpSp>
        <p:grpSp>
          <p:nvGrpSpPr>
            <p:cNvPr id="14" name="Group 13"/>
            <p:cNvGrpSpPr/>
            <p:nvPr/>
          </p:nvGrpSpPr>
          <p:grpSpPr>
            <a:xfrm>
              <a:off x="3410110" y="1104437"/>
              <a:ext cx="1629498" cy="2426141"/>
              <a:chOff x="3410110" y="1104437"/>
              <a:chExt cx="1629498" cy="2426141"/>
            </a:xfrm>
          </p:grpSpPr>
          <p:sp>
            <p:nvSpPr>
              <p:cNvPr id="15" name="Rounded Rectangle 14"/>
              <p:cNvSpPr/>
              <p:nvPr/>
            </p:nvSpPr>
            <p:spPr>
              <a:xfrm>
                <a:off x="3410110" y="1104437"/>
                <a:ext cx="1629498" cy="2426141"/>
              </a:xfrm>
              <a:prstGeom prst="roundRect">
                <a:avLst/>
              </a:prstGeom>
              <a:sp3d extrusionH="381000" contourW="38100" prstMaterial="matte">
                <a:contourClr>
                  <a:schemeClr val="lt1"/>
                </a:contourClr>
              </a:sp3d>
            </p:spPr>
            <p:style>
              <a:lnRef idx="0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16" name="Rounded Rectangle 10"/>
              <p:cNvSpPr/>
              <p:nvPr/>
            </p:nvSpPr>
            <p:spPr>
              <a:xfrm>
                <a:off x="3489656" y="1183983"/>
                <a:ext cx="1470406" cy="2267049"/>
              </a:xfrm>
              <a:prstGeom prst="rect">
                <a:avLst/>
              </a:prstGeom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68580" tIns="68580" rIns="68580" bIns="68580" numCol="1" spcCol="1270" anchor="ctr" anchorCtr="0">
                <a:noAutofit/>
              </a:bodyPr>
              <a:lstStyle/>
              <a:p>
                <a:pPr lvl="0" algn="ctr" defTabSz="8001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en-US" sz="1800" kern="1200" dirty="0" smtClean="0"/>
                  <a:t>Coarse resolution</a:t>
                </a:r>
                <a:r>
                  <a:rPr lang="en-US" sz="1800" kern="1200" baseline="0" dirty="0" smtClean="0"/>
                  <a:t> which cannot provide </a:t>
                </a:r>
                <a:r>
                  <a:rPr lang="en-US" dirty="0" smtClean="0"/>
                  <a:t>sub-grid</a:t>
                </a:r>
                <a:r>
                  <a:rPr lang="en-US" sz="1800" kern="1200" baseline="0" dirty="0" smtClean="0"/>
                  <a:t> scale variability</a:t>
                </a:r>
              </a:p>
              <a:p>
                <a:pPr lvl="0" algn="ctr" defTabSz="8001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en-US" sz="2400" kern="1200" baseline="0" dirty="0" smtClean="0"/>
                  <a:t>⎻</a:t>
                </a:r>
                <a:r>
                  <a:rPr lang="en-US" sz="1800" kern="1200" baseline="0" dirty="0" smtClean="0"/>
                  <a:t> </a:t>
                </a:r>
                <a:endParaRPr lang="en-US" sz="1800" kern="1200" dirty="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327441073"/>
      </p:ext>
    </p:extLst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3600" b="1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Results(so far)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244C0B-8F41-454A-A72E-4A6EE97683AB}" type="slidenum">
              <a:rPr lang="el-GR" smtClean="0"/>
              <a:pPr/>
              <a:t>12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99445613"/>
      </p:ext>
    </p:extLst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246525"/>
          </a:xfrm>
        </p:spPr>
        <p:txBody>
          <a:bodyPr>
            <a:normAutofit/>
          </a:bodyPr>
          <a:lstStyle/>
          <a:p>
            <a:pPr algn="ctr"/>
            <a:r>
              <a:rPr lang="en-US" sz="3600" b="1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Rain Event </a:t>
            </a:r>
            <a:r>
              <a:rPr lang="en-US" sz="3600" b="1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7/10/2014</a:t>
            </a:r>
            <a:br>
              <a:rPr lang="en-US" sz="3600" b="1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</a:br>
            <a:r>
              <a:rPr lang="en-US" sz="3600" b="1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(BoXPol radar)</a:t>
            </a:r>
            <a:endParaRPr lang="en-US" sz="3600" b="1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244C0B-8F41-454A-A72E-4A6EE97683AB}" type="slidenum">
              <a:rPr lang="el-GR" smtClean="0"/>
              <a:pPr/>
              <a:t>13</a:t>
            </a:fld>
            <a:endParaRPr lang="el-GR"/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11" name="Diagram 10"/>
              <p:cNvGraphicFramePr/>
              <p:nvPr>
                <p:extLst/>
              </p:nvPr>
            </p:nvGraphicFramePr>
            <p:xfrm>
              <a:off x="1547664" y="5931762"/>
              <a:ext cx="6098908" cy="358396"/>
            </p:xfrm>
            <a:graphic>
              <a:graphicData uri="http://schemas.openxmlformats.org/drawingml/2006/diagram">
                <dgm:relIds xmlns:dgm="http://schemas.openxmlformats.org/drawingml/2006/diagram" xmlns:r="http://schemas.openxmlformats.org/officeDocument/2006/relationships" r:dm="rId3" r:lo="rId4" r:qs="rId5" r:cs="rId6"/>
              </a:graphicData>
            </a:graphic>
          </p:graphicFrame>
        </mc:Choice>
        <mc:Fallback xmlns="">
          <p:graphicFrame>
            <p:nvGraphicFramePr>
              <p:cNvPr id="11" name="Diagram 10"/>
              <p:cNvGraphicFramePr/>
              <p:nvPr>
                <p:extLst>
                  <p:ext uri="{D42A27DB-BD31-4B8C-83A1-F6EECF244321}">
                    <p14:modId xmlns:p14="http://schemas.microsoft.com/office/powerpoint/2010/main" val="1727384479"/>
                  </p:ext>
                </p:extLst>
              </p:nvPr>
            </p:nvGraphicFramePr>
            <p:xfrm>
              <a:off x="1547664" y="5931762"/>
              <a:ext cx="6098908" cy="358396"/>
            </p:xfrm>
            <a:graphic>
              <a:graphicData uri="http://schemas.openxmlformats.org/drawingml/2006/diagram">
                <dgm:relIds xmlns:dgm="http://schemas.openxmlformats.org/drawingml/2006/diagram" xmlns:r="http://schemas.openxmlformats.org/officeDocument/2006/relationships" r:dm="rId8" r:lo="rId9" r:qs="rId10" r:cs="rId11"/>
              </a:graphicData>
            </a:graphic>
          </p:graphicFrame>
        </mc:Fallback>
      </mc:AlternateContent>
      <p:sp>
        <p:nvSpPr>
          <p:cNvPr id="10" name="TextBox 9"/>
          <p:cNvSpPr txBox="1"/>
          <p:nvPr/>
        </p:nvSpPr>
        <p:spPr>
          <a:xfrm>
            <a:off x="1284968" y="1267263"/>
            <a:ext cx="7117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i="1" dirty="0" smtClean="0"/>
              <a:t>Snow</a:t>
            </a:r>
            <a:endParaRPr lang="en-US" b="1" i="1" dirty="0"/>
          </a:p>
        </p:txBody>
      </p:sp>
      <p:sp>
        <p:nvSpPr>
          <p:cNvPr id="12" name="TextBox 11"/>
          <p:cNvSpPr txBox="1"/>
          <p:nvPr/>
        </p:nvSpPr>
        <p:spPr>
          <a:xfrm>
            <a:off x="6902311" y="1210306"/>
            <a:ext cx="4555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Ice</a:t>
            </a:r>
            <a:endParaRPr lang="en-US" b="1" dirty="0"/>
          </a:p>
        </p:txBody>
      </p:sp>
      <p:sp>
        <p:nvSpPr>
          <p:cNvPr id="13" name="TextBox 12"/>
          <p:cNvSpPr txBox="1"/>
          <p:nvPr/>
        </p:nvSpPr>
        <p:spPr>
          <a:xfrm>
            <a:off x="3524877" y="1968296"/>
            <a:ext cx="1704588" cy="1815882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just"/>
            <a:r>
              <a:rPr lang="en-US" sz="1400" dirty="0" smtClean="0"/>
              <a:t>The snow retrievals are in line with in-situ measurements in </a:t>
            </a:r>
            <a:r>
              <a:rPr lang="en-US" sz="1400" dirty="0" err="1" smtClean="0"/>
              <a:t>stratiform</a:t>
            </a:r>
            <a:r>
              <a:rPr lang="en-US" sz="1400" dirty="0" smtClean="0"/>
              <a:t> clouds with embedded convection in Northern China </a:t>
            </a:r>
          </a:p>
          <a:p>
            <a:pPr algn="just"/>
            <a:r>
              <a:rPr lang="en-US" sz="1400" dirty="0" smtClean="0"/>
              <a:t>(</a:t>
            </a:r>
            <a:r>
              <a:rPr lang="en-US" sz="1400" dirty="0" err="1" smtClean="0"/>
              <a:t>Hou</a:t>
            </a:r>
            <a:r>
              <a:rPr lang="en-US" sz="1400" dirty="0" smtClean="0"/>
              <a:t> et al. 2014). </a:t>
            </a:r>
            <a:endParaRPr lang="en-US" sz="1400" dirty="0"/>
          </a:p>
        </p:txBody>
      </p:sp>
      <p:sp>
        <p:nvSpPr>
          <p:cNvPr id="14" name="TextBox 13"/>
          <p:cNvSpPr txBox="1"/>
          <p:nvPr/>
        </p:nvSpPr>
        <p:spPr>
          <a:xfrm>
            <a:off x="3524877" y="3872271"/>
            <a:ext cx="1704588" cy="2031325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just"/>
            <a:r>
              <a:rPr lang="en-US" sz="1400" dirty="0" smtClean="0"/>
              <a:t>The range of values of ice retrievals is identified with the in-situ measurements in cirrus </a:t>
            </a:r>
            <a:r>
              <a:rPr lang="en-US" sz="1400" dirty="0" err="1" smtClean="0"/>
              <a:t>midlatitude</a:t>
            </a:r>
            <a:r>
              <a:rPr lang="en-US" sz="1400" dirty="0" smtClean="0"/>
              <a:t> clouds (</a:t>
            </a:r>
            <a:r>
              <a:rPr lang="en-US" sz="1400" dirty="0" err="1" smtClean="0"/>
              <a:t>Orikasa</a:t>
            </a:r>
            <a:r>
              <a:rPr lang="en-US" sz="1400" dirty="0" smtClean="0"/>
              <a:t> et al. 2012, Sean et al. 2007)</a:t>
            </a:r>
            <a:endParaRPr lang="en-US" sz="1400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423953" y="1839299"/>
            <a:ext cx="2825929" cy="3922835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5504460" y="1879753"/>
            <a:ext cx="2796711" cy="38908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921523"/>
      </p:ext>
    </p:extLst>
  </p:cSld>
  <p:clrMapOvr>
    <a:masterClrMapping/>
  </p:clrMapOvr>
  <p:transition spd="slow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3600" b="1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Rain Event 25/07/2017</a:t>
            </a:r>
            <a:br>
              <a:rPr lang="en-US" sz="3600" b="1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</a:br>
            <a:r>
              <a:rPr lang="en-US" sz="3600" b="1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(</a:t>
            </a:r>
            <a:r>
              <a:rPr lang="en-US" sz="3600" b="1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BoXPol-Essen </a:t>
            </a:r>
            <a:r>
              <a:rPr lang="en-US" sz="3600" b="1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radar)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244C0B-8F41-454A-A72E-4A6EE97683AB}" type="slidenum">
              <a:rPr lang="el-GR" smtClean="0"/>
              <a:pPr/>
              <a:t>14</a:t>
            </a:fld>
            <a:endParaRPr lang="el-GR"/>
          </a:p>
        </p:txBody>
      </p:sp>
      <p:sp>
        <p:nvSpPr>
          <p:cNvPr id="9" name="TextBox 8"/>
          <p:cNvSpPr txBox="1"/>
          <p:nvPr/>
        </p:nvSpPr>
        <p:spPr>
          <a:xfrm>
            <a:off x="1115616" y="1343176"/>
            <a:ext cx="14541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BoxPol</a:t>
            </a:r>
            <a:r>
              <a:rPr lang="en-US" dirty="0" smtClean="0"/>
              <a:t>(snow)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6544551" y="1368029"/>
            <a:ext cx="13525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mtClean="0"/>
              <a:t>Essen(snow)</a:t>
            </a:r>
            <a:endParaRPr lang="en-US"/>
          </a:p>
        </p:txBody>
      </p:sp>
      <p:sp>
        <p:nvSpPr>
          <p:cNvPr id="11" name="Right Arrow 10"/>
          <p:cNvSpPr/>
          <p:nvPr/>
        </p:nvSpPr>
        <p:spPr>
          <a:xfrm>
            <a:off x="3982792" y="3666660"/>
            <a:ext cx="1224136" cy="72008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5536" y="1798460"/>
            <a:ext cx="3230771" cy="445648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63413" y="1803194"/>
            <a:ext cx="3261145" cy="44514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940943"/>
      </p:ext>
    </p:extLst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3600" b="1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Rain Event 25/07/2017</a:t>
            </a:r>
            <a:br>
              <a:rPr lang="en-US" sz="3600" b="1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</a:br>
            <a:r>
              <a:rPr lang="en-US" sz="3600" b="1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(</a:t>
            </a:r>
            <a:r>
              <a:rPr lang="en-US" sz="3600" b="1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BoXPol-Essen </a:t>
            </a:r>
            <a:r>
              <a:rPr lang="en-US" sz="3600" b="1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radar)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244C0B-8F41-454A-A72E-4A6EE97683AB}" type="slidenum">
              <a:rPr lang="el-GR" smtClean="0"/>
              <a:pPr/>
              <a:t>15</a:t>
            </a:fld>
            <a:endParaRPr lang="el-GR"/>
          </a:p>
        </p:txBody>
      </p:sp>
      <p:sp>
        <p:nvSpPr>
          <p:cNvPr id="9" name="TextBox 8"/>
          <p:cNvSpPr txBox="1"/>
          <p:nvPr/>
        </p:nvSpPr>
        <p:spPr>
          <a:xfrm>
            <a:off x="1115616" y="1343176"/>
            <a:ext cx="12272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BoxPol</a:t>
            </a:r>
            <a:r>
              <a:rPr lang="en-US" dirty="0" smtClean="0"/>
              <a:t>(Ice)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6544551" y="1368029"/>
            <a:ext cx="11256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Essen(Ice)</a:t>
            </a:r>
            <a:endParaRPr lang="en-US" dirty="0"/>
          </a:p>
        </p:txBody>
      </p:sp>
      <p:sp>
        <p:nvSpPr>
          <p:cNvPr id="11" name="Right Arrow 10"/>
          <p:cNvSpPr/>
          <p:nvPr/>
        </p:nvSpPr>
        <p:spPr>
          <a:xfrm>
            <a:off x="3982792" y="3645024"/>
            <a:ext cx="1224136" cy="72008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5536" y="1794858"/>
            <a:ext cx="3180202" cy="442041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13982" y="1749813"/>
            <a:ext cx="3189233" cy="43851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4949340"/>
      </p:ext>
    </p:extLst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244C0B-8F41-454A-A72E-4A6EE97683AB}" type="slidenum">
              <a:rPr lang="el-GR" smtClean="0"/>
              <a:pPr/>
              <a:t>16</a:t>
            </a:fld>
            <a:endParaRPr lang="el-GR"/>
          </a:p>
        </p:txBody>
      </p:sp>
      <p:sp>
        <p:nvSpPr>
          <p:cNvPr id="3" name="TextBox 2"/>
          <p:cNvSpPr txBox="1"/>
          <p:nvPr/>
        </p:nvSpPr>
        <p:spPr>
          <a:xfrm>
            <a:off x="906458" y="188581"/>
            <a:ext cx="7710252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600" b="1" dirty="0" smtClean="0"/>
              <a:t>Sub-grid scale Variability </a:t>
            </a:r>
          </a:p>
          <a:p>
            <a:pPr algn="ctr"/>
            <a:r>
              <a:rPr lang="en-US" sz="3600" b="1" dirty="0" smtClean="0"/>
              <a:t>25/07/2017 BoXPol Radar </a:t>
            </a:r>
            <a:endParaRPr lang="en-US" sz="3600" b="1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3482602" y="1510965"/>
            <a:ext cx="2557959" cy="52322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1400" dirty="0" smtClean="0"/>
              <a:t>With the QVPs we lose </a:t>
            </a:r>
          </a:p>
          <a:p>
            <a:pPr algn="ctr"/>
            <a:r>
              <a:rPr lang="en-US" sz="1400" dirty="0" smtClean="0"/>
              <a:t>the variability of ice in azimuths. </a:t>
            </a:r>
            <a:endParaRPr lang="en-US" sz="1400" dirty="0"/>
          </a:p>
        </p:txBody>
      </p:sp>
      <p:cxnSp>
        <p:nvCxnSpPr>
          <p:cNvPr id="17" name="Straight Arrow Connector 16"/>
          <p:cNvCxnSpPr/>
          <p:nvPr/>
        </p:nvCxnSpPr>
        <p:spPr>
          <a:xfrm>
            <a:off x="4744705" y="2132856"/>
            <a:ext cx="0" cy="52541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3132408" y="5872682"/>
            <a:ext cx="2931636" cy="307777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1400" dirty="0" smtClean="0"/>
              <a:t>Moving average with: W=20, M_C=10</a:t>
            </a:r>
            <a:endParaRPr lang="en-US" sz="1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/>
              <p:cNvSpPr txBox="1"/>
              <p:nvPr/>
            </p:nvSpPr>
            <p:spPr>
              <a:xfrm>
                <a:off x="6228184" y="5836742"/>
                <a:ext cx="1738425" cy="379656"/>
              </a:xfrm>
              <a:prstGeom prst="rect">
                <a:avLst/>
              </a:prstGeom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wrap="none" rtlCol="0">
                <a:spAutoFit/>
              </a:bodyPr>
              <a:lstStyle/>
              <a:p>
                <a:r>
                  <a:rPr lang="en-US" sz="1400" dirty="0" smtClean="0"/>
                  <a:t> IWC= 0.35 </a:t>
                </a:r>
                <a14:m>
                  <m:oMath xmlns:m="http://schemas.openxmlformats.org/officeDocument/2006/math">
                    <m:r>
                      <a:rPr lang="en-US" sz="1400" b="1" i="1">
                        <a:latin typeface="Cambria Math" charset="0"/>
                      </a:rPr>
                      <m:t>±</m:t>
                    </m:r>
                    <m:r>
                      <a:rPr lang="en-US" sz="1400" b="1" i="1" smtClean="0">
                        <a:latin typeface="Cambria Math" charset="0"/>
                      </a:rPr>
                      <m:t> </m:t>
                    </m:r>
                  </m:oMath>
                </a14:m>
                <a:r>
                  <a:rPr lang="en-US" sz="1400" dirty="0" smtClean="0"/>
                  <a:t>0.06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mr-IN" sz="1400" b="1" i="1">
                            <a:latin typeface="Cambria Math" charset="0"/>
                          </a:rPr>
                        </m:ctrlPr>
                      </m:fPr>
                      <m:num>
                        <m:r>
                          <a:rPr lang="en-US" sz="1400" b="1" i="1">
                            <a:latin typeface="Cambria Math" charset="0"/>
                          </a:rPr>
                          <m:t>𝒈</m:t>
                        </m:r>
                      </m:num>
                      <m:den>
                        <m:sSup>
                          <m:sSupPr>
                            <m:ctrlPr>
                              <a:rPr lang="mr-IN" sz="1400" b="1" i="1">
                                <a:latin typeface="Cambria Math" charset="0"/>
                              </a:rPr>
                            </m:ctrlPr>
                          </m:sSupPr>
                          <m:e>
                            <m:r>
                              <a:rPr lang="en-US" sz="1400" b="1" i="1">
                                <a:latin typeface="Cambria Math" charset="0"/>
                              </a:rPr>
                              <m:t>𝒎</m:t>
                            </m:r>
                          </m:e>
                          <m:sup>
                            <m:r>
                              <a:rPr lang="en-US" sz="1400" b="1" i="1">
                                <a:latin typeface="Cambria Math" charset="0"/>
                              </a:rPr>
                              <m:t>𝟑</m:t>
                            </m:r>
                          </m:sup>
                        </m:sSup>
                      </m:den>
                    </m:f>
                  </m:oMath>
                </a14:m>
                <a:endParaRPr lang="en-US" sz="1400" dirty="0"/>
              </a:p>
            </p:txBody>
          </p:sp>
        </mc:Choice>
        <mc:Fallback xmlns="">
          <p:sp>
            <p:nvSpPr>
              <p:cNvPr id="20" name="TextBox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28184" y="5836742"/>
                <a:ext cx="1738425" cy="379656"/>
              </a:xfrm>
              <a:prstGeom prst="rect">
                <a:avLst/>
              </a:prstGeom>
              <a:blipFill rotWithShape="0">
                <a:blip r:embed="rId3"/>
                <a:stretch>
                  <a:fillRect t="-54545" b="-6818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4" name="Rectangle 23"/>
          <p:cNvSpPr/>
          <p:nvPr/>
        </p:nvSpPr>
        <p:spPr>
          <a:xfrm>
            <a:off x="221702" y="5693178"/>
            <a:ext cx="2746566" cy="523220"/>
          </a:xfrm>
          <a:prstGeom prst="rect">
            <a:avLst/>
          </a:prstGeom>
          <a:ln w="41275">
            <a:solidFill>
              <a:schemeClr val="accent2">
                <a:alpha val="66000"/>
              </a:schemeClr>
            </a:solidFill>
          </a:ln>
        </p:spPr>
        <p:txBody>
          <a:bodyPr wrap="square">
            <a:spAutoFit/>
          </a:bodyPr>
          <a:lstStyle/>
          <a:p>
            <a:pPr marL="285750" indent="-285750">
              <a:buFont typeface="Wingdings" charset="2"/>
              <a:buChar char="Ø"/>
            </a:pPr>
            <a:r>
              <a:rPr lang="en-US" sz="1400" b="1" dirty="0"/>
              <a:t>The high uncertainty lead </a:t>
            </a:r>
            <a:r>
              <a:rPr lang="en-US" sz="1400" b="1" dirty="0" smtClean="0"/>
              <a:t>us</a:t>
            </a:r>
          </a:p>
          <a:p>
            <a:r>
              <a:rPr lang="en-US" sz="1400" b="1" dirty="0" smtClean="0"/>
              <a:t> </a:t>
            </a:r>
            <a:r>
              <a:rPr lang="en-US" sz="1400" b="1" dirty="0"/>
              <a:t>to use moving </a:t>
            </a:r>
            <a:r>
              <a:rPr lang="en-US" sz="1400" b="1" dirty="0" smtClean="0"/>
              <a:t>average.</a:t>
            </a:r>
            <a:endParaRPr lang="en-US" sz="1400" b="1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74629" y="2748213"/>
            <a:ext cx="5940152" cy="290626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754067" y="2726809"/>
            <a:ext cx="5981276" cy="29413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9484671"/>
      </p:ext>
    </p:extLst>
  </p:cSld>
  <p:clrMapOvr>
    <a:masterClrMapping/>
  </p:clrMapOvr>
  <p:transition spd="slow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20" grpId="0" animBg="1"/>
      <p:bldP spid="24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342195"/>
          </a:xfrm>
        </p:spPr>
        <p:txBody>
          <a:bodyPr>
            <a:normAutofit/>
          </a:bodyPr>
          <a:lstStyle/>
          <a:p>
            <a:pPr algn="ctr"/>
            <a:r>
              <a:rPr lang="en-US" sz="3600" b="1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Summary</a:t>
            </a:r>
            <a:endParaRPr lang="en-US" sz="3600" b="1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244C0B-8F41-454A-A72E-4A6EE97683AB}" type="slidenum">
              <a:rPr lang="el-GR" smtClean="0"/>
              <a:pPr/>
              <a:t>17</a:t>
            </a:fld>
            <a:endParaRPr lang="el-GR"/>
          </a:p>
        </p:txBody>
      </p:sp>
      <p:sp>
        <p:nvSpPr>
          <p:cNvPr id="6" name="TextBox 5"/>
          <p:cNvSpPr txBox="1"/>
          <p:nvPr/>
        </p:nvSpPr>
        <p:spPr>
          <a:xfrm>
            <a:off x="1292676" y="1988838"/>
            <a:ext cx="2808312" cy="1477328"/>
          </a:xfrm>
          <a:prstGeom prst="rect">
            <a:avLst/>
          </a:prstGeom>
          <a:noFill/>
          <a:ln w="254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b="1" i="1" dirty="0" smtClean="0"/>
              <a:t>Aim of WP1</a:t>
            </a:r>
          </a:p>
          <a:p>
            <a:pPr algn="ctr"/>
            <a:endParaRPr lang="en-US" b="1" i="1" dirty="0" smtClean="0"/>
          </a:p>
          <a:p>
            <a:pPr algn="ctr"/>
            <a:r>
              <a:rPr lang="en-US" dirty="0" smtClean="0"/>
              <a:t>Mean value and variance of </a:t>
            </a:r>
            <a:r>
              <a:rPr lang="en-US" dirty="0" err="1" smtClean="0"/>
              <a:t>IWC,Dm,Nt</a:t>
            </a:r>
            <a:r>
              <a:rPr lang="en-US" dirty="0" smtClean="0"/>
              <a:t> for ice.</a:t>
            </a:r>
          </a:p>
          <a:p>
            <a:pPr algn="ctr"/>
            <a:endParaRPr lang="en-US" dirty="0" smtClean="0"/>
          </a:p>
        </p:txBody>
      </p:sp>
      <p:sp>
        <p:nvSpPr>
          <p:cNvPr id="7" name="Sequential Access Storage 6"/>
          <p:cNvSpPr/>
          <p:nvPr/>
        </p:nvSpPr>
        <p:spPr>
          <a:xfrm>
            <a:off x="886634" y="2156954"/>
            <a:ext cx="427424" cy="432048"/>
          </a:xfrm>
          <a:prstGeom prst="flowChartMagneticTape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1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5109041" y="1988839"/>
            <a:ext cx="2808312" cy="1477328"/>
          </a:xfrm>
          <a:prstGeom prst="rect">
            <a:avLst/>
          </a:prstGeom>
          <a:noFill/>
          <a:ln w="254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b="1" i="1" dirty="0" smtClean="0"/>
              <a:t>The problem</a:t>
            </a:r>
          </a:p>
          <a:p>
            <a:pPr algn="ctr"/>
            <a:endParaRPr lang="en-US" b="1" i="1" dirty="0" smtClean="0"/>
          </a:p>
          <a:p>
            <a:pPr marL="285750" indent="-285750">
              <a:buFont typeface="Wingdings" charset="2"/>
              <a:buChar char="Ø"/>
            </a:pPr>
            <a:r>
              <a:rPr lang="en-US" dirty="0" smtClean="0"/>
              <a:t>Distinction ice and snow.</a:t>
            </a:r>
          </a:p>
          <a:p>
            <a:pPr marL="285750" indent="-285750">
              <a:buFont typeface="Wingdings" charset="2"/>
              <a:buChar char="Ø"/>
            </a:pPr>
            <a:r>
              <a:rPr lang="en-US" dirty="0" smtClean="0"/>
              <a:t>Noisy measurements.</a:t>
            </a:r>
          </a:p>
          <a:p>
            <a:pPr algn="ctr"/>
            <a:endParaRPr lang="en-US" dirty="0" smtClean="0"/>
          </a:p>
        </p:txBody>
      </p:sp>
      <p:sp>
        <p:nvSpPr>
          <p:cNvPr id="9" name="Sequential Access Storage 8"/>
          <p:cNvSpPr/>
          <p:nvPr/>
        </p:nvSpPr>
        <p:spPr>
          <a:xfrm>
            <a:off x="4711333" y="2185680"/>
            <a:ext cx="427424" cy="432048"/>
          </a:xfrm>
          <a:prstGeom prst="flowChartMagneticTap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2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292676" y="3644936"/>
            <a:ext cx="2808312" cy="1477328"/>
          </a:xfrm>
          <a:prstGeom prst="rect">
            <a:avLst/>
          </a:prstGeom>
          <a:noFill/>
          <a:ln w="254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b="1" i="1" dirty="0" smtClean="0"/>
              <a:t>The solution</a:t>
            </a:r>
          </a:p>
          <a:p>
            <a:pPr algn="ctr"/>
            <a:endParaRPr lang="en-US" b="1" i="1" dirty="0" smtClean="0"/>
          </a:p>
          <a:p>
            <a:pPr marL="285750" indent="-285750">
              <a:buFont typeface="Wingdings" charset="2"/>
              <a:buChar char="Ø"/>
            </a:pPr>
            <a:r>
              <a:rPr lang="en-US" dirty="0" smtClean="0"/>
              <a:t>Exponential distribution.</a:t>
            </a:r>
          </a:p>
          <a:p>
            <a:pPr marL="285750" indent="-285750">
              <a:buFont typeface="Wingdings" charset="2"/>
              <a:buChar char="Ø"/>
            </a:pPr>
            <a:r>
              <a:rPr lang="en-US" dirty="0" smtClean="0"/>
              <a:t>QVP methodology.</a:t>
            </a:r>
          </a:p>
          <a:p>
            <a:pPr marL="285750" indent="-285750">
              <a:buFont typeface="Wingdings" charset="2"/>
              <a:buChar char="Ø"/>
            </a:pPr>
            <a:r>
              <a:rPr lang="en-US" dirty="0" smtClean="0"/>
              <a:t>Moving average. </a:t>
            </a:r>
          </a:p>
        </p:txBody>
      </p:sp>
      <p:sp>
        <p:nvSpPr>
          <p:cNvPr id="11" name="Sequential Access Storage 10"/>
          <p:cNvSpPr/>
          <p:nvPr/>
        </p:nvSpPr>
        <p:spPr>
          <a:xfrm>
            <a:off x="886634" y="3826205"/>
            <a:ext cx="427424" cy="432048"/>
          </a:xfrm>
          <a:prstGeom prst="flowChartMagneticTape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3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5109041" y="3644936"/>
            <a:ext cx="2808312" cy="1477328"/>
          </a:xfrm>
          <a:prstGeom prst="rect">
            <a:avLst/>
          </a:prstGeom>
          <a:noFill/>
          <a:ln w="254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b="1" i="1" dirty="0"/>
              <a:t>R</a:t>
            </a:r>
            <a:r>
              <a:rPr lang="en-US" b="1" i="1" dirty="0" smtClean="0"/>
              <a:t>esults</a:t>
            </a:r>
          </a:p>
          <a:p>
            <a:pPr algn="ctr"/>
            <a:endParaRPr lang="en-US" b="1" i="1" dirty="0" smtClean="0"/>
          </a:p>
          <a:p>
            <a:pPr algn="ctr"/>
            <a:r>
              <a:rPr lang="en-US" dirty="0" smtClean="0"/>
              <a:t>For the first 5 cases, the range of values is identified with in situ measurements. </a:t>
            </a:r>
          </a:p>
        </p:txBody>
      </p:sp>
      <p:sp>
        <p:nvSpPr>
          <p:cNvPr id="13" name="Sequential Access Storage 12"/>
          <p:cNvSpPr/>
          <p:nvPr/>
        </p:nvSpPr>
        <p:spPr>
          <a:xfrm>
            <a:off x="4717857" y="3826205"/>
            <a:ext cx="427424" cy="432048"/>
          </a:xfrm>
          <a:prstGeom prst="flowChartMagneticTape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4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2194022" y="5301033"/>
            <a:ext cx="4801676" cy="923330"/>
          </a:xfrm>
          <a:prstGeom prst="rect">
            <a:avLst/>
          </a:prstGeom>
          <a:noFill/>
          <a:ln w="254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b="1" i="1" dirty="0" smtClean="0"/>
              <a:t>Future work</a:t>
            </a:r>
          </a:p>
          <a:p>
            <a:pPr algn="ctr"/>
            <a:endParaRPr lang="en-US" b="1" i="1" dirty="0"/>
          </a:p>
          <a:p>
            <a:pPr algn="ctr"/>
            <a:r>
              <a:rPr lang="en-US" dirty="0" smtClean="0"/>
              <a:t>More cases using mainly the DWD radar network.  </a:t>
            </a:r>
          </a:p>
        </p:txBody>
      </p:sp>
      <p:sp>
        <p:nvSpPr>
          <p:cNvPr id="15" name="Sequential Access Storage 14"/>
          <p:cNvSpPr/>
          <p:nvPr/>
        </p:nvSpPr>
        <p:spPr>
          <a:xfrm>
            <a:off x="1835696" y="5445224"/>
            <a:ext cx="427424" cy="432048"/>
          </a:xfrm>
          <a:prstGeom prst="flowChartMagneticTape">
            <a:avLst/>
          </a:prstGeom>
          <a:solidFill>
            <a:schemeClr val="bg2">
              <a:lumMod val="75000"/>
            </a:schemeClr>
          </a:solidFill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5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94781026"/>
      </p:ext>
    </p:extLst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213086" y="692696"/>
            <a:ext cx="4680520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sz="2400" b="1" i="1" dirty="0" smtClean="0">
              <a:solidFill>
                <a:schemeClr val="accent1"/>
              </a:solidFill>
            </a:endParaRPr>
          </a:p>
          <a:p>
            <a:pPr algn="ctr"/>
            <a:endParaRPr lang="en-US" sz="2400" b="1" i="1" dirty="0">
              <a:solidFill>
                <a:schemeClr val="accent1"/>
              </a:solidFill>
            </a:endParaRPr>
          </a:p>
          <a:p>
            <a:pPr algn="ctr"/>
            <a:endParaRPr lang="en-US" sz="3200" b="1" i="1" dirty="0" smtClean="0"/>
          </a:p>
          <a:p>
            <a:pPr algn="ctr"/>
            <a:r>
              <a:rPr lang="en-US" sz="3200" b="1" i="1" dirty="0" smtClean="0"/>
              <a:t>THANK </a:t>
            </a:r>
            <a:r>
              <a:rPr lang="en-US" sz="3200" b="1" i="1" dirty="0"/>
              <a:t>YOU </a:t>
            </a:r>
            <a:br>
              <a:rPr lang="en-US" sz="3200" b="1" i="1" dirty="0"/>
            </a:br>
            <a:r>
              <a:rPr lang="en-US" sz="3200" b="1" i="1" dirty="0" smtClean="0"/>
              <a:t>FOR </a:t>
            </a:r>
            <a:r>
              <a:rPr lang="en-US" sz="3200" b="1" i="1" dirty="0"/>
              <a:t>YOUR </a:t>
            </a:r>
            <a:r>
              <a:rPr lang="en-US" sz="3200" b="1" i="1" dirty="0" smtClean="0"/>
              <a:t>ATTENTION!</a:t>
            </a:r>
          </a:p>
          <a:p>
            <a:pPr algn="ctr"/>
            <a:r>
              <a:rPr lang="en-US" sz="3200" b="1" i="1" dirty="0" smtClean="0"/>
              <a:t>QUESTIONS?</a:t>
            </a:r>
            <a:endParaRPr lang="en-US" sz="3200" b="1" i="1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244C0B-8F41-454A-A72E-4A6EE97683AB}" type="slidenum">
              <a:rPr lang="el-GR" smtClean="0"/>
              <a:pPr/>
              <a:t>18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700709139"/>
      </p:ext>
    </p:extLst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244C0B-8F41-454A-A72E-4A6EE97683AB}" type="slidenum">
              <a:rPr lang="el-GR" smtClean="0"/>
              <a:pPr/>
              <a:t>2</a:t>
            </a:fld>
            <a:endParaRPr lang="el-GR"/>
          </a:p>
        </p:txBody>
      </p:sp>
      <p:sp>
        <p:nvSpPr>
          <p:cNvPr id="3" name="TextBox 2"/>
          <p:cNvSpPr txBox="1"/>
          <p:nvPr/>
        </p:nvSpPr>
        <p:spPr>
          <a:xfrm>
            <a:off x="1879318" y="252901"/>
            <a:ext cx="5398337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smtClean="0"/>
              <a:t>Overall motivation of PARA</a:t>
            </a:r>
            <a:r>
              <a:rPr lang="en-US" b="1" dirty="0"/>
              <a:t/>
            </a:r>
            <a:br>
              <a:rPr lang="en-US" b="1" dirty="0"/>
            </a:br>
            <a:endParaRPr lang="en-US" dirty="0"/>
          </a:p>
          <a:p>
            <a:endParaRPr lang="en-US" dirty="0"/>
          </a:p>
        </p:txBody>
      </p:sp>
      <p:sp>
        <p:nvSpPr>
          <p:cNvPr id="7" name="Cloud Callout 6"/>
          <p:cNvSpPr/>
          <p:nvPr/>
        </p:nvSpPr>
        <p:spPr>
          <a:xfrm>
            <a:off x="1194111" y="1348945"/>
            <a:ext cx="6768753" cy="2376264"/>
          </a:xfrm>
          <a:prstGeom prst="cloudCallou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The overall goal of PARA </a:t>
            </a:r>
            <a:r>
              <a:rPr lang="en-US" dirty="0" smtClean="0"/>
              <a:t>is to </a:t>
            </a:r>
            <a:r>
              <a:rPr lang="en-US" dirty="0"/>
              <a:t>e</a:t>
            </a:r>
            <a:r>
              <a:rPr lang="en-US" dirty="0" smtClean="0"/>
              <a:t>valuate </a:t>
            </a:r>
            <a:r>
              <a:rPr lang="en-US" dirty="0"/>
              <a:t>and improve the representation </a:t>
            </a:r>
            <a:r>
              <a:rPr lang="en-US" dirty="0" smtClean="0"/>
              <a:t>of </a:t>
            </a:r>
            <a:r>
              <a:rPr lang="en-US" dirty="0"/>
              <a:t>microphysical processes in ICON-GCM exploiting high-resolved </a:t>
            </a:r>
            <a:r>
              <a:rPr lang="en-US" dirty="0" err="1"/>
              <a:t>polarimetric</a:t>
            </a:r>
            <a:r>
              <a:rPr lang="en-US" dirty="0"/>
              <a:t> radar observations</a:t>
            </a:r>
            <a:r>
              <a:rPr lang="en-US" dirty="0" smtClean="0"/>
              <a:t>. </a:t>
            </a:r>
            <a:endParaRPr lang="en-US" dirty="0"/>
          </a:p>
        </p:txBody>
      </p:sp>
      <p:cxnSp>
        <p:nvCxnSpPr>
          <p:cNvPr id="5" name="Straight Arrow Connector 4"/>
          <p:cNvCxnSpPr/>
          <p:nvPr/>
        </p:nvCxnSpPr>
        <p:spPr>
          <a:xfrm>
            <a:off x="3923928" y="4941168"/>
            <a:ext cx="936104" cy="0"/>
          </a:xfrm>
          <a:prstGeom prst="straightConnector1">
            <a:avLst/>
          </a:prstGeom>
          <a:ln w="111125"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Double Bracket 15"/>
          <p:cNvSpPr/>
          <p:nvPr/>
        </p:nvSpPr>
        <p:spPr>
          <a:xfrm>
            <a:off x="1242616" y="4742551"/>
            <a:ext cx="2122282" cy="526736"/>
          </a:xfrm>
          <a:prstGeom prst="bracketPair">
            <a:avLst/>
          </a:prstGeom>
          <a:ln w="508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/>
              <p:cNvSpPr txBox="1"/>
              <p:nvPr/>
            </p:nvSpPr>
            <p:spPr>
              <a:xfrm>
                <a:off x="1194111" y="4821253"/>
                <a:ext cx="2170787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>
                  <a:defRPr/>
                </a:pPr>
                <a:r>
                  <a:rPr lang="en-US" b="1" dirty="0" smtClean="0">
                    <a:solidFill>
                      <a:schemeClr val="tx1"/>
                    </a:solidFill>
                  </a:rPr>
                  <a:t>ICON  GCM </a:t>
                </a:r>
                <a14:m>
                  <m:oMath xmlns:m="http://schemas.openxmlformats.org/officeDocument/2006/math">
                    <m:r>
                      <a:rPr lang="en-US" b="1">
                        <a:solidFill>
                          <a:schemeClr val="tx1"/>
                        </a:solidFill>
                        <a:latin typeface="Cambria Math" charset="0"/>
                      </a:rPr>
                      <m:t>~</m:t>
                    </m:r>
                  </m:oMath>
                </a14:m>
                <a:r>
                  <a:rPr lang="en-US" b="1" dirty="0">
                    <a:solidFill>
                      <a:schemeClr val="tx1"/>
                    </a:solidFill>
                  </a:rPr>
                  <a:t> 150km</a:t>
                </a:r>
              </a:p>
            </p:txBody>
          </p:sp>
        </mc:Choice>
        <mc:Fallback xmlns="">
          <p:sp>
            <p:nvSpPr>
              <p:cNvPr id="18" name="TextBox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94111" y="4821253"/>
                <a:ext cx="2170787" cy="369332"/>
              </a:xfrm>
              <a:prstGeom prst="rect">
                <a:avLst/>
              </a:prstGeom>
              <a:blipFill rotWithShape="0">
                <a:blip r:embed="rId2"/>
                <a:stretch>
                  <a:fillRect l="-2247" t="-10000" r="-1966" b="-2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9" name="Double Bracket 18"/>
          <p:cNvSpPr/>
          <p:nvPr/>
        </p:nvSpPr>
        <p:spPr>
          <a:xfrm>
            <a:off x="5318086" y="4290124"/>
            <a:ext cx="3365345" cy="540000"/>
          </a:xfrm>
          <a:prstGeom prst="bracketPair">
            <a:avLst/>
          </a:prstGeom>
          <a:ln w="508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/>
              <p:cNvSpPr txBox="1"/>
              <p:nvPr/>
            </p:nvSpPr>
            <p:spPr>
              <a:xfrm>
                <a:off x="5991539" y="4375458"/>
                <a:ext cx="2018438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>
                  <a:defRPr/>
                </a:pPr>
                <a:r>
                  <a:rPr lang="en-US" b="1" dirty="0"/>
                  <a:t>DWD radars </a:t>
                </a:r>
                <a14:m>
                  <m:oMath xmlns:m="http://schemas.openxmlformats.org/officeDocument/2006/math">
                    <m:r>
                      <a:rPr lang="en-US" b="1" i="1">
                        <a:latin typeface="Cambria Math" charset="0"/>
                        <a:ea typeface="Cambria Math" charset="0"/>
                        <a:cs typeface="Cambria Math" charset="0"/>
                      </a:rPr>
                      <m:t>~</m:t>
                    </m:r>
                  </m:oMath>
                </a14:m>
                <a:r>
                  <a:rPr lang="en-US" b="1" dirty="0"/>
                  <a:t> 1k</a:t>
                </a:r>
                <a:r>
                  <a:rPr lang="en-US" dirty="0"/>
                  <a:t>m</a:t>
                </a:r>
              </a:p>
            </p:txBody>
          </p:sp>
        </mc:Choice>
        <mc:Fallback xmlns="">
          <p:sp>
            <p:nvSpPr>
              <p:cNvPr id="21" name="TextBox 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91539" y="4375458"/>
                <a:ext cx="2018438" cy="369332"/>
              </a:xfrm>
              <a:prstGeom prst="rect">
                <a:avLst/>
              </a:prstGeom>
              <a:blipFill rotWithShape="0">
                <a:blip r:embed="rId3"/>
                <a:stretch>
                  <a:fillRect l="-2417" t="-10000" r="-2115" b="-2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2" name="Double Bracket 21"/>
          <p:cNvSpPr/>
          <p:nvPr/>
        </p:nvSpPr>
        <p:spPr>
          <a:xfrm>
            <a:off x="5318087" y="4916219"/>
            <a:ext cx="3365345" cy="504000"/>
          </a:xfrm>
          <a:prstGeom prst="bracketPair">
            <a:avLst/>
          </a:prstGeom>
          <a:ln w="508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/>
              <p:cNvSpPr txBox="1"/>
              <p:nvPr/>
            </p:nvSpPr>
            <p:spPr>
              <a:xfrm>
                <a:off x="5318087" y="4936135"/>
                <a:ext cx="3365345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>
                  <a:defRPr/>
                </a:pPr>
                <a:r>
                  <a:rPr lang="en-US" b="1" dirty="0" smtClean="0">
                    <a:solidFill>
                      <a:schemeClr val="tx1"/>
                    </a:solidFill>
                  </a:rPr>
                  <a:t>BoXPol - </a:t>
                </a:r>
                <a:r>
                  <a:rPr lang="en-US" b="1" dirty="0" err="1">
                    <a:solidFill>
                      <a:schemeClr val="tx1"/>
                    </a:solidFill>
                  </a:rPr>
                  <a:t>JuXPol</a:t>
                </a:r>
                <a:r>
                  <a:rPr lang="en-US" b="1" dirty="0">
                    <a:solidFill>
                      <a:schemeClr val="tx1"/>
                    </a:solidFill>
                  </a:rPr>
                  <a:t> Radars </a:t>
                </a:r>
                <a14:m>
                  <m:oMath xmlns:m="http://schemas.openxmlformats.org/officeDocument/2006/math">
                    <m:r>
                      <a:rPr lang="en-US" b="1">
                        <a:solidFill>
                          <a:schemeClr val="tx1"/>
                        </a:solidFill>
                        <a:latin typeface="Cambria Math" charset="0"/>
                      </a:rPr>
                      <m:t>~</m:t>
                    </m:r>
                  </m:oMath>
                </a14:m>
                <a:r>
                  <a:rPr lang="en-US" b="1" dirty="0">
                    <a:solidFill>
                      <a:schemeClr val="tx1"/>
                    </a:solidFill>
                  </a:rPr>
                  <a:t> 0.15Km</a:t>
                </a:r>
              </a:p>
            </p:txBody>
          </p:sp>
        </mc:Choice>
        <mc:Fallback xmlns="">
          <p:sp>
            <p:nvSpPr>
              <p:cNvPr id="24" name="TextBox 2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18087" y="4936135"/>
                <a:ext cx="3365345" cy="369332"/>
              </a:xfrm>
              <a:prstGeom prst="rect">
                <a:avLst/>
              </a:prstGeom>
              <a:blipFill rotWithShape="0">
                <a:blip r:embed="rId4"/>
                <a:stretch>
                  <a:fillRect l="-1268" t="-10000" r="-1268" b="-2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8" name="Straight Connector 27"/>
          <p:cNvCxnSpPr>
            <a:cxnSpLocks/>
          </p:cNvCxnSpPr>
          <p:nvPr/>
        </p:nvCxnSpPr>
        <p:spPr>
          <a:xfrm flipV="1">
            <a:off x="5344758" y="4859484"/>
            <a:ext cx="3312000" cy="8871"/>
          </a:xfrm>
          <a:prstGeom prst="line">
            <a:avLst/>
          </a:prstGeom>
          <a:ln w="508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90917859"/>
      </p:ext>
    </p:extLst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244C0B-8F41-454A-A72E-4A6EE97683AB}" type="slidenum">
              <a:rPr lang="el-GR" smtClean="0"/>
              <a:pPr/>
              <a:t>3</a:t>
            </a:fld>
            <a:endParaRPr lang="el-GR"/>
          </a:p>
        </p:txBody>
      </p:sp>
      <p:sp>
        <p:nvSpPr>
          <p:cNvPr id="4" name="TextBox 3"/>
          <p:cNvSpPr txBox="1"/>
          <p:nvPr/>
        </p:nvSpPr>
        <p:spPr>
          <a:xfrm>
            <a:off x="179512" y="404664"/>
            <a:ext cx="8784976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sz="3600" b="1" dirty="0" smtClean="0"/>
          </a:p>
          <a:p>
            <a:pPr algn="ctr"/>
            <a:r>
              <a:rPr lang="en-US" sz="3600" b="1" dirty="0" smtClean="0"/>
              <a:t>Work </a:t>
            </a:r>
            <a:r>
              <a:rPr lang="en-US" sz="3600" b="1" dirty="0" err="1" smtClean="0"/>
              <a:t>Programme</a:t>
            </a:r>
            <a:endParaRPr lang="en-US" sz="3600" b="1" dirty="0"/>
          </a:p>
          <a:p>
            <a:endParaRPr lang="en-US" dirty="0"/>
          </a:p>
        </p:txBody>
      </p:sp>
      <p:graphicFrame>
        <p:nvGraphicFramePr>
          <p:cNvPr id="6" name="Diagram 5"/>
          <p:cNvGraphicFramePr/>
          <p:nvPr>
            <p:extLst>
              <p:ext uri="{D42A27DB-BD31-4B8C-83A1-F6EECF244321}">
                <p14:modId xmlns:p14="http://schemas.microsoft.com/office/powerpoint/2010/main" val="1401993797"/>
              </p:ext>
            </p:extLst>
          </p:nvPr>
        </p:nvGraphicFramePr>
        <p:xfrm>
          <a:off x="585153" y="1671320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pSp>
        <p:nvGrpSpPr>
          <p:cNvPr id="13" name="Group 12"/>
          <p:cNvGrpSpPr>
            <a:grpSpLocks noChangeAspect="1"/>
          </p:cNvGrpSpPr>
          <p:nvPr/>
        </p:nvGrpSpPr>
        <p:grpSpPr>
          <a:xfrm>
            <a:off x="6895095" y="2370414"/>
            <a:ext cx="1855450" cy="576064"/>
            <a:chOff x="4236719" y="935845"/>
            <a:chExt cx="1857374" cy="742949"/>
          </a:xfrm>
        </p:grpSpPr>
        <p:sp>
          <p:nvSpPr>
            <p:cNvPr id="17" name="Rectangle 16"/>
            <p:cNvSpPr/>
            <p:nvPr/>
          </p:nvSpPr>
          <p:spPr>
            <a:xfrm>
              <a:off x="4236719" y="935845"/>
              <a:ext cx="1857374" cy="742949"/>
            </a:xfrm>
            <a:prstGeom prst="rect">
              <a:avLst/>
            </a:prstGeom>
          </p:spPr>
          <p:style>
            <a:lnRef idx="1">
              <a:schemeClr val="accent1"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hueOff val="0"/>
                <a:satOff val="0"/>
                <a:lumOff val="0"/>
                <a:alphaOff val="0"/>
              </a:schemeClr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8" name="Rectangle 17"/>
            <p:cNvSpPr/>
            <p:nvPr/>
          </p:nvSpPr>
          <p:spPr>
            <a:xfrm>
              <a:off x="4236719" y="935845"/>
              <a:ext cx="1857374" cy="742949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234696" tIns="134112" rIns="234696" bIns="134112" numCol="1" spcCol="1270" anchor="ctr" anchorCtr="0">
              <a:noAutofit/>
            </a:bodyPr>
            <a:lstStyle/>
            <a:p>
              <a:pPr lvl="0" algn="ctr" defTabSz="14668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b="1" dirty="0"/>
                <a:t>WP4</a:t>
              </a:r>
            </a:p>
          </p:txBody>
        </p:sp>
      </p:grpSp>
      <p:grpSp>
        <p:nvGrpSpPr>
          <p:cNvPr id="14" name="Group 13"/>
          <p:cNvGrpSpPr/>
          <p:nvPr/>
        </p:nvGrpSpPr>
        <p:grpSpPr>
          <a:xfrm>
            <a:off x="2777106" y="2962614"/>
            <a:ext cx="5973439" cy="2050561"/>
            <a:chOff x="4236719" y="1604846"/>
            <a:chExt cx="5973439" cy="2050561"/>
          </a:xfrm>
        </p:grpSpPr>
        <p:sp>
          <p:nvSpPr>
            <p:cNvPr id="15" name="Rectangle 14"/>
            <p:cNvSpPr/>
            <p:nvPr/>
          </p:nvSpPr>
          <p:spPr>
            <a:xfrm>
              <a:off x="8354708" y="1604846"/>
              <a:ext cx="1855450" cy="2050561"/>
            </a:xfrm>
            <a:prstGeom prst="rect">
              <a:avLst/>
            </a:prstGeom>
          </p:spPr>
          <p:style>
            <a:lnRef idx="1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/>
            <a:lstStyle/>
            <a:p>
              <a:pPr marL="285750" indent="-285750">
                <a:buFont typeface="Arial" charset="0"/>
                <a:buChar char="•"/>
              </a:pPr>
              <a:r>
                <a:rPr lang="en-US" sz="2000" dirty="0" smtClean="0"/>
                <a:t>Evaporation</a:t>
              </a:r>
              <a:endParaRPr lang="en-US" sz="2000" dirty="0"/>
            </a:p>
          </p:txBody>
        </p:sp>
        <p:sp>
          <p:nvSpPr>
            <p:cNvPr id="16" name="Rectangle 15"/>
            <p:cNvSpPr/>
            <p:nvPr/>
          </p:nvSpPr>
          <p:spPr>
            <a:xfrm>
              <a:off x="4236719" y="1678795"/>
              <a:ext cx="1857374" cy="144936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76022" tIns="176022" rIns="234696" bIns="264033" numCol="1" spcCol="1270" anchor="t" anchorCtr="0">
              <a:noAutofit/>
            </a:bodyPr>
            <a:lstStyle/>
            <a:p>
              <a:pPr marL="285750" lvl="1" indent="-285750" algn="l" defTabSz="146685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endParaRPr lang="en-US" sz="3300" kern="1200" dirty="0"/>
            </a:p>
            <a:p>
              <a:pPr marL="285750" lvl="1" indent="-285750" algn="l" defTabSz="146685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endParaRPr lang="en-US" sz="3300" kern="1200" dirty="0"/>
            </a:p>
          </p:txBody>
        </p:sp>
      </p:grpSp>
      <p:sp>
        <p:nvSpPr>
          <p:cNvPr id="19" name="Up Arrow 18"/>
          <p:cNvSpPr/>
          <p:nvPr/>
        </p:nvSpPr>
        <p:spPr>
          <a:xfrm>
            <a:off x="1043608" y="5085184"/>
            <a:ext cx="864096" cy="1152128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595313" y="1806516"/>
            <a:ext cx="47358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The project focuses on the following processes: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2366159" y="5346638"/>
            <a:ext cx="576063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Wingdings" charset="2"/>
              <a:buChar char="Ø"/>
            </a:pPr>
            <a:r>
              <a:rPr lang="en-US" dirty="0"/>
              <a:t>Where </a:t>
            </a:r>
            <a:r>
              <a:rPr lang="en-US" dirty="0" err="1"/>
              <a:t>Dagg</a:t>
            </a:r>
            <a:r>
              <a:rPr lang="en-US" dirty="0"/>
              <a:t>=100µm is based on the smallest size particle which is assigned to snow in ICON model.</a:t>
            </a:r>
          </a:p>
        </p:txBody>
      </p:sp>
    </p:spTree>
    <p:extLst>
      <p:ext uri="{BB962C8B-B14F-4D97-AF65-F5344CB8AC3E}">
        <p14:creationId xmlns:p14="http://schemas.microsoft.com/office/powerpoint/2010/main" val="1033297250"/>
      </p:ext>
    </p:extLst>
  </p:cSld>
  <p:clrMapOvr>
    <a:masterClrMapping/>
  </p:clrMapOvr>
  <p:transition spd="slow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244C0B-8F41-454A-A72E-4A6EE97683AB}" type="slidenum">
              <a:rPr lang="el-GR" smtClean="0"/>
              <a:pPr/>
              <a:t>4</a:t>
            </a:fld>
            <a:endParaRPr lang="el-GR"/>
          </a:p>
        </p:txBody>
      </p:sp>
      <p:sp>
        <p:nvSpPr>
          <p:cNvPr id="3" name="Rectangle 2"/>
          <p:cNvSpPr/>
          <p:nvPr/>
        </p:nvSpPr>
        <p:spPr>
          <a:xfrm>
            <a:off x="2483768" y="332656"/>
            <a:ext cx="494157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dirty="0"/>
              <a:t>Aim of WP1: (</a:t>
            </a:r>
            <a:r>
              <a:rPr lang="en-US" sz="3600" b="1" dirty="0" err="1"/>
              <a:t>Uni</a:t>
            </a:r>
            <a:r>
              <a:rPr lang="en-US" sz="3600" b="1" dirty="0"/>
              <a:t> Bonn)</a:t>
            </a:r>
            <a:r>
              <a:rPr lang="en-US" b="1" dirty="0"/>
              <a:t/>
            </a:r>
            <a:br>
              <a:rPr lang="en-US" b="1" dirty="0"/>
            </a:b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761999" y="1488831"/>
                <a:ext cx="7647363" cy="397031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 smtClean="0"/>
                  <a:t>The aim of WP1 is to provide the mean value and variance of:</a:t>
                </a:r>
              </a:p>
              <a:p>
                <a:endParaRPr lang="en-US" dirty="0"/>
              </a:p>
              <a:p>
                <a:pPr marL="285750" indent="-285750">
                  <a:buFont typeface="Wingdings" charset="2"/>
                  <a:buChar char="v"/>
                </a:pPr>
                <a:r>
                  <a:rPr lang="en-US" b="1" dirty="0"/>
                  <a:t>I</a:t>
                </a:r>
                <a:r>
                  <a:rPr lang="en-US" b="1" dirty="0" smtClean="0"/>
                  <a:t>ce </a:t>
                </a:r>
                <a:r>
                  <a:rPr lang="en-US" b="1" dirty="0"/>
                  <a:t>W</a:t>
                </a:r>
                <a:r>
                  <a:rPr lang="en-US" b="1" dirty="0" smtClean="0"/>
                  <a:t>ater </a:t>
                </a:r>
                <a:r>
                  <a:rPr lang="en-US" b="1" dirty="0"/>
                  <a:t>C</a:t>
                </a:r>
                <a:r>
                  <a:rPr lang="en-US" b="1" dirty="0" smtClean="0"/>
                  <a:t>ontent IWC (Ice)</a:t>
                </a:r>
              </a:p>
              <a:p>
                <a:endParaRPr lang="en-US" b="1" dirty="0"/>
              </a:p>
              <a:p>
                <a:pPr marL="285750" lvl="0" indent="-285750">
                  <a:buFont typeface="Wingdings" charset="2"/>
                  <a:buChar char="v"/>
                </a:pPr>
                <a:r>
                  <a:rPr lang="en-US" b="1" dirty="0" smtClean="0"/>
                  <a:t>Total number </a:t>
                </a:r>
                <a:r>
                  <a:rPr lang="en-US" b="1" dirty="0"/>
                  <a:t>C</a:t>
                </a:r>
                <a:r>
                  <a:rPr lang="en-US" b="1" dirty="0" smtClean="0"/>
                  <a:t>oncentration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1" i="1">
                            <a:latin typeface="Cambria Math" charset="0"/>
                          </a:rPr>
                        </m:ctrlPr>
                      </m:sSubPr>
                      <m:e>
                        <m:r>
                          <a:rPr lang="en-US" b="1" i="1">
                            <a:latin typeface="Cambria Math" charset="0"/>
                          </a:rPr>
                          <m:t>𝑵</m:t>
                        </m:r>
                      </m:e>
                      <m:sub>
                        <m:r>
                          <a:rPr lang="en-US" b="1" i="1">
                            <a:latin typeface="Cambria Math" charset="0"/>
                          </a:rPr>
                          <m:t>𝒕</m:t>
                        </m:r>
                      </m:sub>
                    </m:sSub>
                  </m:oMath>
                </a14:m>
                <a:r>
                  <a:rPr lang="en-US" b="1" dirty="0" smtClean="0"/>
                  <a:t> (Ice)</a:t>
                </a:r>
              </a:p>
              <a:p>
                <a:pPr lvl="0"/>
                <a:endParaRPr lang="en-US" dirty="0"/>
              </a:p>
              <a:p>
                <a:pPr marL="285750" lvl="0" indent="-285750">
                  <a:buFont typeface="Wingdings" charset="2"/>
                  <a:buChar char="v"/>
                </a:pPr>
                <a:r>
                  <a:rPr lang="en-US" b="1" dirty="0"/>
                  <a:t>M</a:t>
                </a:r>
                <a:r>
                  <a:rPr lang="en-US" b="1" dirty="0" smtClean="0"/>
                  <a:t>ean </a:t>
                </a:r>
                <a:r>
                  <a:rPr lang="en-US" b="1" dirty="0"/>
                  <a:t>V</a:t>
                </a:r>
                <a:r>
                  <a:rPr lang="en-US" b="1" dirty="0" smtClean="0"/>
                  <a:t>olume Diameter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1" i="1">
                            <a:latin typeface="Cambria Math" charset="0"/>
                          </a:rPr>
                        </m:ctrlPr>
                      </m:sSubPr>
                      <m:e>
                        <m:r>
                          <a:rPr lang="en-US" b="1" i="1">
                            <a:latin typeface="Cambria Math" charset="0"/>
                          </a:rPr>
                          <m:t>𝑫</m:t>
                        </m:r>
                      </m:e>
                      <m:sub>
                        <m:r>
                          <a:rPr lang="en-US" b="1" i="1">
                            <a:latin typeface="Cambria Math" charset="0"/>
                          </a:rPr>
                          <m:t>𝒎</m:t>
                        </m:r>
                      </m:sub>
                    </m:sSub>
                  </m:oMath>
                </a14:m>
                <a:r>
                  <a:rPr lang="en-US" b="1" dirty="0" smtClean="0"/>
                  <a:t> (Ice)</a:t>
                </a:r>
              </a:p>
              <a:p>
                <a:pPr lvl="0"/>
                <a:endParaRPr lang="en-US" b="1" dirty="0" smtClean="0"/>
              </a:p>
              <a:p>
                <a:pPr marL="285750" lvl="0" indent="-285750" algn="just">
                  <a:buFont typeface="Wingdings" charset="2"/>
                  <a:buChar char="v"/>
                </a:pPr>
                <a:endParaRPr lang="en-US" dirty="0"/>
              </a:p>
              <a:p>
                <a:pPr lvl="0" algn="just"/>
                <a:r>
                  <a:rPr lang="en-US" dirty="0"/>
                  <a:t>for each radar site as a function of </a:t>
                </a:r>
                <a:r>
                  <a:rPr lang="en-US" dirty="0" smtClean="0"/>
                  <a:t>height, using  </a:t>
                </a:r>
                <a:r>
                  <a:rPr lang="en-US" dirty="0" err="1"/>
                  <a:t>polarimetric</a:t>
                </a:r>
                <a:r>
                  <a:rPr lang="en-US" dirty="0"/>
                  <a:t> radar measurements and applying the most recent ice microphysical retrievals (</a:t>
                </a:r>
                <a:r>
                  <a:rPr lang="en-US" dirty="0" err="1"/>
                  <a:t>Ryzhkov</a:t>
                </a:r>
                <a:r>
                  <a:rPr lang="en-US" dirty="0"/>
                  <a:t> et al. </a:t>
                </a:r>
                <a:r>
                  <a:rPr lang="en-US" dirty="0" smtClean="0"/>
                  <a:t>2018).</a:t>
                </a:r>
              </a:p>
              <a:p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1999" y="1488831"/>
                <a:ext cx="7647363" cy="3970318"/>
              </a:xfrm>
              <a:prstGeom prst="rect">
                <a:avLst/>
              </a:prstGeom>
              <a:blipFill rotWithShape="0">
                <a:blip r:embed="rId2"/>
                <a:stretch>
                  <a:fillRect l="-638" t="-767" r="-6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025304082"/>
      </p:ext>
    </p:extLst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3600" b="1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Data and Methodology</a:t>
            </a:r>
            <a:endParaRPr lang="en-US" sz="3600" b="1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244C0B-8F41-454A-A72E-4A6EE97683AB}" type="slidenum">
              <a:rPr lang="el-GR" smtClean="0"/>
              <a:pPr/>
              <a:t>5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812164835"/>
      </p:ext>
    </p:extLst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244C0B-8F41-454A-A72E-4A6EE97683AB}" type="slidenum">
              <a:rPr lang="el-GR" smtClean="0"/>
              <a:pPr/>
              <a:t>6</a:t>
            </a:fld>
            <a:endParaRPr lang="el-GR"/>
          </a:p>
        </p:txBody>
      </p:sp>
      <p:sp>
        <p:nvSpPr>
          <p:cNvPr id="3" name="TextBox 2"/>
          <p:cNvSpPr txBox="1"/>
          <p:nvPr/>
        </p:nvSpPr>
        <p:spPr>
          <a:xfrm>
            <a:off x="3950270" y="373784"/>
            <a:ext cx="108363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smtClean="0"/>
              <a:t>Data</a:t>
            </a:r>
            <a:endParaRPr lang="en-US" sz="3600" b="1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7698" y="1177389"/>
            <a:ext cx="3904567" cy="4510334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4492085" y="2447289"/>
            <a:ext cx="4108048" cy="258532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P</a:t>
            </a:r>
            <a:r>
              <a:rPr lang="en-US" dirty="0" err="1" smtClean="0"/>
              <a:t>olarimetric</a:t>
            </a:r>
            <a:r>
              <a:rPr lang="en-US" dirty="0" smtClean="0"/>
              <a:t> radar data from the:</a:t>
            </a:r>
          </a:p>
          <a:p>
            <a:endParaRPr lang="en-US" dirty="0"/>
          </a:p>
          <a:p>
            <a:pPr marL="285750" indent="-285750">
              <a:buFont typeface="Wingdings" charset="2"/>
              <a:buChar char="Ø"/>
            </a:pPr>
            <a:r>
              <a:rPr lang="en-US" dirty="0" smtClean="0"/>
              <a:t>Radar network of DWD with C </a:t>
            </a:r>
            <a:r>
              <a:rPr lang="mr-IN" dirty="0" smtClean="0"/>
              <a:t>–</a:t>
            </a:r>
            <a:r>
              <a:rPr lang="en-US" dirty="0" smtClean="0"/>
              <a:t> band </a:t>
            </a:r>
          </a:p>
          <a:p>
            <a:r>
              <a:rPr lang="en-US" dirty="0" smtClean="0"/>
              <a:t>Weather radars.</a:t>
            </a:r>
          </a:p>
          <a:p>
            <a:pPr marL="285750" indent="-285750">
              <a:buFont typeface="Wingdings" charset="2"/>
              <a:buChar char="Ø"/>
            </a:pPr>
            <a:r>
              <a:rPr lang="en-US" dirty="0" smtClean="0"/>
              <a:t>BoXPol X </a:t>
            </a:r>
            <a:r>
              <a:rPr lang="mr-IN" dirty="0" smtClean="0"/>
              <a:t>–</a:t>
            </a:r>
            <a:r>
              <a:rPr lang="en-US" dirty="0" smtClean="0"/>
              <a:t> band radar</a:t>
            </a:r>
          </a:p>
          <a:p>
            <a:pPr marL="285750" indent="-285750">
              <a:buFont typeface="Wingdings" charset="2"/>
              <a:buChar char="Ø"/>
            </a:pPr>
            <a:r>
              <a:rPr lang="en-US" dirty="0" err="1" smtClean="0"/>
              <a:t>JuXPol</a:t>
            </a:r>
            <a:r>
              <a:rPr lang="en-US" dirty="0" smtClean="0"/>
              <a:t> X </a:t>
            </a:r>
            <a:r>
              <a:rPr lang="mr-IN" dirty="0" smtClean="0"/>
              <a:t>–</a:t>
            </a:r>
            <a:r>
              <a:rPr lang="en-US" dirty="0" smtClean="0"/>
              <a:t> band radar</a:t>
            </a:r>
          </a:p>
          <a:p>
            <a:pPr marL="285750" indent="-285750">
              <a:buFont typeface="Wingdings" charset="2"/>
              <a:buChar char="Ø"/>
            </a:pPr>
            <a:endParaRPr lang="en-US" dirty="0" smtClean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414265" y="5780574"/>
            <a:ext cx="3878000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1400" dirty="0" smtClean="0"/>
              <a:t>Fig. 1) </a:t>
            </a:r>
            <a:r>
              <a:rPr lang="en-US" sz="1400" dirty="0"/>
              <a:t>Radar network of DWD. Seventeen C-band weather radar systems cover Germany completely. </a:t>
            </a:r>
          </a:p>
          <a:p>
            <a:pPr algn="just"/>
            <a:endParaRPr lang="en-US" dirty="0"/>
          </a:p>
        </p:txBody>
      </p:sp>
      <p:sp>
        <p:nvSpPr>
          <p:cNvPr id="6" name="Oval 5"/>
          <p:cNvSpPr/>
          <p:nvPr/>
        </p:nvSpPr>
        <p:spPr>
          <a:xfrm>
            <a:off x="1288221" y="3501008"/>
            <a:ext cx="45719" cy="45719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Oval 11"/>
          <p:cNvSpPr/>
          <p:nvPr/>
        </p:nvSpPr>
        <p:spPr>
          <a:xfrm>
            <a:off x="1115616" y="3429000"/>
            <a:ext cx="45719" cy="45719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1288221" y="3385367"/>
            <a:ext cx="52129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 smtClean="0"/>
              <a:t>Bonn</a:t>
            </a:r>
            <a:endParaRPr lang="en-US" sz="1200" b="1" dirty="0"/>
          </a:p>
        </p:txBody>
      </p:sp>
      <p:sp>
        <p:nvSpPr>
          <p:cNvPr id="9" name="TextBox 8"/>
          <p:cNvSpPr txBox="1"/>
          <p:nvPr/>
        </p:nvSpPr>
        <p:spPr>
          <a:xfrm>
            <a:off x="866605" y="3154016"/>
            <a:ext cx="54373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 err="1" smtClean="0"/>
              <a:t>Jülich</a:t>
            </a:r>
            <a:endParaRPr lang="en-US" sz="1200" b="1" dirty="0"/>
          </a:p>
        </p:txBody>
      </p:sp>
    </p:spTree>
    <p:extLst>
      <p:ext uri="{BB962C8B-B14F-4D97-AF65-F5344CB8AC3E}">
        <p14:creationId xmlns:p14="http://schemas.microsoft.com/office/powerpoint/2010/main" val="1150765178"/>
      </p:ext>
    </p:extLst>
  </p:cSld>
  <p:clrMapOvr>
    <a:masterClrMapping/>
  </p:clrMapOvr>
  <p:transition spd="slow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2" grpId="0" animBg="1"/>
      <p:bldP spid="8" grpId="0"/>
      <p:bldP spid="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286605"/>
            <a:ext cx="7543800" cy="1255560"/>
          </a:xfrm>
        </p:spPr>
        <p:txBody>
          <a:bodyPr>
            <a:normAutofit/>
          </a:bodyPr>
          <a:lstStyle/>
          <a:p>
            <a:pPr algn="ctr"/>
            <a:r>
              <a:rPr lang="en-US" sz="3600" b="1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Methodology - Ice </a:t>
            </a:r>
            <a:r>
              <a:rPr lang="en-US" sz="3600" b="1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microphysical retrievals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822959" y="2132856"/>
                <a:ext cx="7543801" cy="3736238"/>
              </a:xfrm>
            </p:spPr>
            <p:txBody>
              <a:bodyPr>
                <a:normAutofit/>
              </a:bodyPr>
              <a:lstStyle/>
              <a:p>
                <a:pPr>
                  <a:buFont typeface="Wingdings" charset="2"/>
                  <a:buChar char="v"/>
                </a:pPr>
                <a:r>
                  <a:rPr lang="en-US" dirty="0" smtClean="0"/>
                  <a:t>This study uses the most recent ice microphysical retrievals by </a:t>
                </a:r>
                <a:r>
                  <a:rPr lang="en-US" dirty="0" err="1" smtClean="0"/>
                  <a:t>Ryzhkov</a:t>
                </a:r>
                <a:r>
                  <a:rPr lang="en-US" dirty="0" smtClean="0"/>
                  <a:t> </a:t>
                </a:r>
                <a:r>
                  <a:rPr lang="en-US" dirty="0"/>
                  <a:t>et </a:t>
                </a:r>
                <a:r>
                  <a:rPr lang="en-US" dirty="0" smtClean="0"/>
                  <a:t>al. (2018).</a:t>
                </a:r>
                <a:endParaRPr lang="el-GR" dirty="0" smtClean="0"/>
              </a:p>
              <a:p>
                <a:pPr marL="457200" indent="-457200">
                  <a:buFont typeface="+mj-lt"/>
                  <a:buAutoNum type="arabicPeriod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GB" i="1">
                            <a:latin typeface="Cambria Math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charset="0"/>
                          </a:rPr>
                          <m:t>𝐷</m:t>
                        </m:r>
                      </m:e>
                      <m:sub>
                        <m:r>
                          <a:rPr lang="en-US" i="1">
                            <a:latin typeface="Cambria Math" charset="0"/>
                          </a:rPr>
                          <m:t>𝑚</m:t>
                        </m:r>
                      </m:sub>
                    </m:sSub>
                  </m:oMath>
                </a14:m>
                <a:r>
                  <a:rPr lang="en-US" dirty="0"/>
                  <a:t>= -0.1 + 2.0(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GB" i="1">
                            <a:latin typeface="Cambria Math" charset="0"/>
                          </a:rPr>
                        </m:ctrlPr>
                      </m:sSupPr>
                      <m:e>
                        <m:f>
                          <m:fPr>
                            <m:ctrlPr>
                              <a:rPr lang="en-GB" i="1">
                                <a:latin typeface="Cambria Math" charset="0"/>
                              </a:rPr>
                            </m:ctrlPr>
                          </m:fPr>
                          <m:num>
                            <m:sSub>
                              <m:sSubPr>
                                <m:ctrlPr>
                                  <a:rPr lang="en-GB" i="1">
                                    <a:latin typeface="Cambria Math" charset="0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latin typeface="Cambria Math" charset="0"/>
                                  </a:rPr>
                                  <m:t>𝑍</m:t>
                                </m:r>
                              </m:e>
                              <m:sub>
                                <m:r>
                                  <a:rPr lang="el-GR" i="1">
                                    <a:latin typeface="Cambria Math" charset="0"/>
                                  </a:rPr>
                                  <m:t>𝐷𝑃</m:t>
                                </m:r>
                              </m:sub>
                            </m:sSub>
                          </m:num>
                          <m:den>
                            <m:sSub>
                              <m:sSubPr>
                                <m:ctrlPr>
                                  <a:rPr lang="en-GB" i="1">
                                    <a:latin typeface="Cambria Math" charset="0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latin typeface="Cambria Math" charset="0"/>
                                  </a:rPr>
                                  <m:t>𝐾</m:t>
                                </m:r>
                              </m:e>
                              <m:sub>
                                <m:r>
                                  <a:rPr lang="el-GR" i="1">
                                    <a:latin typeface="Cambria Math" charset="0"/>
                                  </a:rPr>
                                  <m:t>𝐷𝑃</m:t>
                                </m:r>
                              </m:sub>
                            </m:sSub>
                            <m:r>
                              <a:rPr lang="el-GR" i="1">
                                <a:latin typeface="Cambria Math" charset="0"/>
                              </a:rPr>
                              <m:t> </m:t>
                            </m:r>
                            <m:r>
                              <a:rPr lang="el-GR" i="1">
                                <a:latin typeface="Cambria Math" charset="0"/>
                              </a:rPr>
                              <m:t>𝜆</m:t>
                            </m:r>
                          </m:den>
                        </m:f>
                        <m:r>
                          <a:rPr lang="el-GR" i="1">
                            <a:latin typeface="Cambria Math" charset="0"/>
                          </a:rPr>
                          <m:t>)</m:t>
                        </m:r>
                      </m:e>
                      <m:sup>
                        <m:r>
                          <a:rPr lang="el-GR" i="1">
                            <a:latin typeface="Cambria Math" charset="0"/>
                          </a:rPr>
                          <m:t>1/2</m:t>
                        </m:r>
                      </m:sup>
                    </m:sSup>
                  </m:oMath>
                </a14:m>
                <a:endParaRPr lang="en-GB" dirty="0"/>
              </a:p>
              <a:p>
                <a:pPr marL="457200" indent="-457200">
                  <a:buFont typeface="+mj-lt"/>
                  <a:buAutoNum type="arabicPeriod"/>
                </a:pPr>
                <a:r>
                  <a:rPr lang="en-US" dirty="0"/>
                  <a:t> </a:t>
                </a:r>
                <a:r>
                  <a:rPr lang="el-GR" dirty="0" smtClean="0"/>
                  <a:t>IWC</a:t>
                </a:r>
                <a:r>
                  <a:rPr lang="el-GR" dirty="0"/>
                  <a:t>= 4 x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GB" i="1">
                            <a:latin typeface="Cambria Math" charset="0"/>
                          </a:rPr>
                        </m:ctrlPr>
                      </m:sSupPr>
                      <m:e>
                        <m:r>
                          <a:rPr lang="el-GR" i="1">
                            <a:latin typeface="Cambria Math" charset="0"/>
                          </a:rPr>
                          <m:t>10</m:t>
                        </m:r>
                      </m:e>
                      <m:sup>
                        <m:r>
                          <a:rPr lang="el-GR" i="1">
                            <a:latin typeface="Cambria Math" charset="0"/>
                          </a:rPr>
                          <m:t>−3</m:t>
                        </m:r>
                      </m:sup>
                    </m:sSup>
                  </m:oMath>
                </a14:m>
                <a:r>
                  <a:rPr lang="el-GR" dirty="0"/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i="1">
                            <a:latin typeface="Cambria Math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GB" i="1">
                                <a:latin typeface="Cambria Math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charset="0"/>
                              </a:rPr>
                              <m:t>𝐾</m:t>
                            </m:r>
                          </m:e>
                          <m:sub>
                            <m:r>
                              <a:rPr lang="el-GR" i="1">
                                <a:latin typeface="Cambria Math" charset="0"/>
                              </a:rPr>
                              <m:t>𝐷𝑃</m:t>
                            </m:r>
                          </m:sub>
                        </m:sSub>
                        <m:r>
                          <a:rPr lang="el-GR" i="1">
                            <a:latin typeface="Cambria Math" charset="0"/>
                          </a:rPr>
                          <m:t> </m:t>
                        </m:r>
                        <m:r>
                          <a:rPr lang="el-GR" i="1">
                            <a:latin typeface="Cambria Math" charset="0"/>
                          </a:rPr>
                          <m:t>𝜆</m:t>
                        </m:r>
                      </m:num>
                      <m:den>
                        <m:r>
                          <a:rPr lang="el-GR" i="1">
                            <a:latin typeface="Cambria Math" charset="0"/>
                          </a:rPr>
                          <m:t>1−</m:t>
                        </m:r>
                        <m:sSup>
                          <m:sSupPr>
                            <m:ctrlPr>
                              <a:rPr lang="en-GB" i="1">
                                <a:latin typeface="Cambria Math" charset="0"/>
                              </a:rPr>
                            </m:ctrlPr>
                          </m:sSupPr>
                          <m:e>
                            <m:r>
                              <a:rPr lang="el-GR" i="1">
                                <a:latin typeface="Cambria Math" charset="0"/>
                              </a:rPr>
                              <m:t>𝑍𝑑𝑟</m:t>
                            </m:r>
                          </m:e>
                          <m:sup>
                            <m:r>
                              <a:rPr lang="el-GR" i="1">
                                <a:latin typeface="Cambria Math" charset="0"/>
                              </a:rPr>
                              <m:t>−1</m:t>
                            </m:r>
                          </m:sup>
                        </m:sSup>
                      </m:den>
                    </m:f>
                  </m:oMath>
                </a14:m>
                <a:endParaRPr lang="en-GB" dirty="0"/>
              </a:p>
              <a:p>
                <a:pPr marL="457200" indent="-457200">
                  <a:buFont typeface="+mj-lt"/>
                  <a:buAutoNum type="arabicPeriod"/>
                </a:pPr>
                <a:r>
                  <a:rPr lang="el-GR" dirty="0"/>
                  <a:t> </a:t>
                </a:r>
                <a:r>
                  <a:rPr lang="el-GR" dirty="0" err="1" smtClean="0"/>
                  <a:t>log</a:t>
                </a:r>
                <a:r>
                  <a:rPr lang="el-GR" dirty="0"/>
                  <a:t>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i="1">
                            <a:latin typeface="Cambria Math" charset="0"/>
                          </a:rPr>
                        </m:ctrlPr>
                      </m:sSubPr>
                      <m:e>
                        <m:r>
                          <a:rPr lang="el-GR" i="1">
                            <a:latin typeface="Cambria Math" charset="0"/>
                          </a:rPr>
                          <m:t>𝑁</m:t>
                        </m:r>
                      </m:e>
                      <m:sub>
                        <m:r>
                          <a:rPr lang="el-GR" i="1">
                            <a:latin typeface="Cambria Math" charset="0"/>
                          </a:rPr>
                          <m:t>𝑡</m:t>
                        </m:r>
                      </m:sub>
                    </m:sSub>
                  </m:oMath>
                </a14:m>
                <a:r>
                  <a:rPr lang="el-GR" dirty="0"/>
                  <a:t>) = 0.1Z – 2log(γ) </a:t>
                </a:r>
                <a:r>
                  <a:rPr lang="el-GR" dirty="0" smtClean="0"/>
                  <a:t>- 1.33</a:t>
                </a:r>
              </a:p>
              <a:p>
                <a:pPr marL="457200" indent="-457200">
                  <a:buFont typeface="+mj-lt"/>
                  <a:buAutoNum type="arabicPeriod"/>
                </a:pPr>
                <a:endParaRPr lang="el-GR" dirty="0"/>
              </a:p>
              <a:p>
                <a:pPr>
                  <a:buFont typeface="Wingdings" charset="2"/>
                  <a:buChar char="Ø"/>
                </a:pPr>
                <a:r>
                  <a:rPr lang="el-GR" dirty="0" smtClean="0"/>
                  <a:t> </a:t>
                </a:r>
                <a:r>
                  <a:rPr lang="el-GR" dirty="0"/>
                  <a:t>Τ</a:t>
                </a:r>
                <a:r>
                  <a:rPr lang="en-US" dirty="0" smtClean="0"/>
                  <a:t>he </a:t>
                </a:r>
                <a:r>
                  <a:rPr lang="en-US" dirty="0"/>
                  <a:t>method is </a:t>
                </a:r>
                <a:r>
                  <a:rPr lang="en-US" dirty="0" smtClean="0"/>
                  <a:t>more </a:t>
                </a:r>
                <a:r>
                  <a:rPr lang="en-US" dirty="0"/>
                  <a:t>accurate </a:t>
                </a:r>
                <a:r>
                  <a:rPr lang="en-US" dirty="0" smtClean="0"/>
                  <a:t>in </a:t>
                </a:r>
                <a:r>
                  <a:rPr lang="en-US" dirty="0" err="1"/>
                  <a:t>stratiform</a:t>
                </a:r>
                <a:r>
                  <a:rPr lang="en-US" dirty="0"/>
                  <a:t> clouds where significant riming is less likely and in areas of </a:t>
                </a:r>
                <a:r>
                  <a:rPr lang="en-US" dirty="0" smtClean="0"/>
                  <a:t>higher</a:t>
                </a:r>
                <a:r>
                  <a:rPr lang="el-GR" dirty="0" smtClean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i="1">
                            <a:latin typeface="Cambria Math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charset="0"/>
                          </a:rPr>
                          <m:t>𝑍</m:t>
                        </m:r>
                      </m:e>
                      <m:sub>
                        <m:r>
                          <a:rPr lang="el-GR" i="1">
                            <a:latin typeface="Cambria Math" charset="0"/>
                          </a:rPr>
                          <m:t>𝐷</m:t>
                        </m:r>
                        <m:r>
                          <a:rPr lang="en-US" b="0" i="1" smtClean="0">
                            <a:latin typeface="Cambria Math" charset="0"/>
                          </a:rPr>
                          <m:t>𝑅</m:t>
                        </m:r>
                      </m:sub>
                    </m:sSub>
                  </m:oMath>
                </a14:m>
                <a:r>
                  <a:rPr lang="en-US" dirty="0" smtClean="0"/>
                  <a:t>. </a:t>
                </a:r>
                <a:endParaRPr lang="en-US" dirty="0"/>
              </a:p>
              <a:p>
                <a:pPr>
                  <a:buFont typeface="Wingdings" charset="2"/>
                  <a:buChar char="Ø"/>
                </a:pPr>
                <a:endParaRPr lang="en-GB" dirty="0"/>
              </a:p>
              <a:p>
                <a:pPr>
                  <a:buFont typeface="Wingdings" charset="2"/>
                  <a:buChar char="ü"/>
                </a:pP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22959" y="2132856"/>
                <a:ext cx="7543801" cy="3736238"/>
              </a:xfrm>
              <a:blipFill rotWithShape="0">
                <a:blip r:embed="rId2"/>
                <a:stretch>
                  <a:fillRect l="-2100" t="-1794" r="-169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244C0B-8F41-454A-A72E-4A6EE97683AB}" type="slidenum">
              <a:rPr lang="el-GR" smtClean="0"/>
              <a:pPr/>
              <a:t>7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324612852"/>
      </p:ext>
    </p:extLst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244C0B-8F41-454A-A72E-4A6EE97683AB}" type="slidenum">
              <a:rPr lang="el-GR" smtClean="0"/>
              <a:pPr/>
              <a:t>8</a:t>
            </a:fld>
            <a:endParaRPr lang="el-GR"/>
          </a:p>
        </p:txBody>
      </p:sp>
      <p:sp>
        <p:nvSpPr>
          <p:cNvPr id="3" name="TextBox 2"/>
          <p:cNvSpPr txBox="1"/>
          <p:nvPr/>
        </p:nvSpPr>
        <p:spPr>
          <a:xfrm>
            <a:off x="998360" y="308582"/>
            <a:ext cx="740414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/>
              <a:t>Methodology </a:t>
            </a:r>
            <a:r>
              <a:rPr lang="mr-IN" sz="3600" b="1" dirty="0" smtClean="0"/>
              <a:t>–</a:t>
            </a:r>
            <a:r>
              <a:rPr lang="en-US" sz="3600" b="1" dirty="0" smtClean="0"/>
              <a:t> Quasi Vertical Profiles</a:t>
            </a:r>
            <a:endParaRPr lang="en-US" sz="36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512" y="3245953"/>
            <a:ext cx="3525417" cy="1853315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6" name="Cloud Callout 5"/>
              <p:cNvSpPr/>
              <p:nvPr/>
            </p:nvSpPr>
            <p:spPr>
              <a:xfrm>
                <a:off x="539552" y="987415"/>
                <a:ext cx="3165377" cy="1898973"/>
              </a:xfrm>
              <a:prstGeom prst="cloudCallou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000" dirty="0" smtClean="0"/>
              </a:p>
              <a:p>
                <a:pPr algn="ctr"/>
                <a:r>
                  <a:rPr lang="en-US" sz="1400" dirty="0" smtClean="0"/>
                  <a:t>Azimuthal </a:t>
                </a:r>
                <a:r>
                  <a:rPr lang="en-US" sz="1400" dirty="0"/>
                  <a:t>averaging of the radar data </a:t>
                </a:r>
                <a:r>
                  <a:rPr lang="en-US" sz="1400" dirty="0" smtClean="0"/>
                  <a:t>at </a:t>
                </a:r>
                <a:r>
                  <a:rPr lang="en-US" sz="1400" dirty="0"/>
                  <a:t>antenna elevation angles </a:t>
                </a:r>
                <a:r>
                  <a:rPr lang="en-US" sz="1400" dirty="0" smtClean="0"/>
                  <a:t>between 10</a:t>
                </a:r>
                <a14:m>
                  <m:oMath xmlns:m="http://schemas.openxmlformats.org/officeDocument/2006/math">
                    <m:r>
                      <a:rPr lang="it-IT" sz="1400" i="1" smtClean="0">
                        <a:latin typeface="Cambria Math" charset="0"/>
                        <a:ea typeface="Cambria Math" charset="0"/>
                        <a:cs typeface="Cambria Math" charset="0"/>
                      </a:rPr>
                      <m:t>°</m:t>
                    </m:r>
                  </m:oMath>
                </a14:m>
                <a:r>
                  <a:rPr lang="en-US" sz="1400" dirty="0" smtClean="0"/>
                  <a:t>–20</a:t>
                </a:r>
                <a:r>
                  <a:rPr lang="it-IT" sz="1400" dirty="0">
                    <a:ea typeface="Cambria Math" charset="0"/>
                    <a:cs typeface="Cambria Math" charset="0"/>
                  </a:rPr>
                  <a:t> </a:t>
                </a:r>
                <a14:m>
                  <m:oMath xmlns:m="http://schemas.openxmlformats.org/officeDocument/2006/math">
                    <m:r>
                      <a:rPr lang="it-IT" sz="1400" i="1" smtClean="0">
                        <a:latin typeface="Cambria Math" charset="0"/>
                        <a:ea typeface="Cambria Math" charset="0"/>
                        <a:cs typeface="Cambria Math" charset="0"/>
                      </a:rPr>
                      <m:t>°</m:t>
                    </m:r>
                  </m:oMath>
                </a14:m>
                <a:r>
                  <a:rPr lang="en-US" sz="1400" dirty="0" smtClean="0"/>
                  <a:t> </a:t>
                </a:r>
              </a:p>
              <a:p>
                <a:pPr algn="ctr"/>
                <a:r>
                  <a:rPr lang="en-US" sz="1400" dirty="0" smtClean="0"/>
                  <a:t>(representation </a:t>
                </a:r>
              </a:p>
              <a:p>
                <a:pPr algn="ctr"/>
                <a:r>
                  <a:rPr lang="en-US" sz="1400" dirty="0" smtClean="0"/>
                  <a:t>height-vs-time) </a:t>
                </a:r>
                <a:endParaRPr lang="en-US" sz="1400" dirty="0"/>
              </a:p>
              <a:p>
                <a:pPr algn="ctr"/>
                <a:endParaRPr lang="en-US" sz="1000" dirty="0"/>
              </a:p>
            </p:txBody>
          </p:sp>
        </mc:Choice>
        <mc:Fallback xmlns="">
          <p:sp>
            <p:nvSpPr>
              <p:cNvPr id="6" name="Cloud Callout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9552" y="987415"/>
                <a:ext cx="3165377" cy="1898973"/>
              </a:xfrm>
              <a:prstGeom prst="cloudCallou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TextBox 6"/>
          <p:cNvSpPr txBox="1"/>
          <p:nvPr/>
        </p:nvSpPr>
        <p:spPr>
          <a:xfrm>
            <a:off x="364223" y="5071701"/>
            <a:ext cx="323723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Fig. 2) Quasi Vertical Profile methodology </a:t>
            </a:r>
          </a:p>
          <a:p>
            <a:endParaRPr lang="en-US" dirty="0"/>
          </a:p>
        </p:txBody>
      </p:sp>
      <p:sp>
        <p:nvSpPr>
          <p:cNvPr id="8" name="Right Arrow 7"/>
          <p:cNvSpPr/>
          <p:nvPr/>
        </p:nvSpPr>
        <p:spPr>
          <a:xfrm>
            <a:off x="3995936" y="3573016"/>
            <a:ext cx="1152128" cy="72008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92080" y="954913"/>
            <a:ext cx="3494486" cy="4813446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4862156" y="5656476"/>
            <a:ext cx="4383188" cy="80021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Fig. </a:t>
            </a:r>
            <a:r>
              <a:rPr lang="en-US" sz="1400" dirty="0" smtClean="0"/>
              <a:t>3) QVPs of </a:t>
            </a:r>
            <a:r>
              <a:rPr lang="en-US" sz="1400" dirty="0" err="1" smtClean="0"/>
              <a:t>Dm</a:t>
            </a:r>
            <a:r>
              <a:rPr lang="en-US" sz="1400" dirty="0" smtClean="0"/>
              <a:t>, </a:t>
            </a:r>
            <a:r>
              <a:rPr lang="en-US" sz="1400" dirty="0" err="1" smtClean="0"/>
              <a:t>logIWC</a:t>
            </a:r>
            <a:r>
              <a:rPr lang="en-US" sz="1400" dirty="0"/>
              <a:t> </a:t>
            </a:r>
            <a:r>
              <a:rPr lang="en-US" sz="1400" dirty="0" smtClean="0"/>
              <a:t>and </a:t>
            </a:r>
            <a:r>
              <a:rPr lang="en-US" sz="1400" dirty="0" err="1" smtClean="0"/>
              <a:t>logNt</a:t>
            </a:r>
            <a:r>
              <a:rPr lang="en-US" sz="1400" dirty="0" smtClean="0"/>
              <a:t> (for entire particles)</a:t>
            </a:r>
          </a:p>
          <a:p>
            <a:r>
              <a:rPr lang="en-US" sz="1400" dirty="0" smtClean="0"/>
              <a:t>for the rain event 07/10/2014 with </a:t>
            </a:r>
            <a:r>
              <a:rPr lang="en-US" sz="1400" dirty="0" err="1" smtClean="0"/>
              <a:t>BoxPol</a:t>
            </a:r>
            <a:r>
              <a:rPr lang="en-US" sz="1400" dirty="0" smtClean="0"/>
              <a:t> radar .  </a:t>
            </a:r>
            <a:endParaRPr lang="en-US" sz="1400" dirty="0"/>
          </a:p>
          <a:p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380302" y="5656476"/>
            <a:ext cx="4220964" cy="584775"/>
          </a:xfrm>
          <a:prstGeom prst="rect">
            <a:avLst/>
          </a:prstGeom>
          <a:noFill/>
          <a:ln w="44450">
            <a:solidFill>
              <a:schemeClr val="accent2">
                <a:alpha val="66000"/>
              </a:schemeClr>
            </a:solidFill>
          </a:ln>
        </p:spPr>
        <p:txBody>
          <a:bodyPr wrap="none" rtlCol="0">
            <a:spAutoFit/>
          </a:bodyPr>
          <a:lstStyle/>
          <a:p>
            <a:pPr marL="285750" indent="-285750">
              <a:buFont typeface="Wingdings" charset="2"/>
              <a:buChar char="Ø"/>
            </a:pPr>
            <a:r>
              <a:rPr lang="en-US" sz="1600" b="1" i="1" dirty="0" smtClean="0"/>
              <a:t>But the aim of WP1 is to provide </a:t>
            </a:r>
            <a:r>
              <a:rPr lang="en-US" sz="1600" b="1" i="1" dirty="0" err="1" smtClean="0"/>
              <a:t>IWC,Nt,Dm</a:t>
            </a:r>
            <a:endParaRPr lang="en-US" sz="1600" b="1" i="1" dirty="0" smtClean="0"/>
          </a:p>
          <a:p>
            <a:r>
              <a:rPr lang="en-US" sz="1600" b="1" i="1" dirty="0"/>
              <a:t>f</a:t>
            </a:r>
            <a:r>
              <a:rPr lang="en-US" sz="1600" b="1" i="1" dirty="0" smtClean="0"/>
              <a:t>or ice crystals.</a:t>
            </a:r>
            <a:endParaRPr lang="en-US" sz="1600" b="1" i="1" dirty="0"/>
          </a:p>
        </p:txBody>
      </p:sp>
    </p:spTree>
    <p:extLst>
      <p:ext uri="{BB962C8B-B14F-4D97-AF65-F5344CB8AC3E}">
        <p14:creationId xmlns:p14="http://schemas.microsoft.com/office/powerpoint/2010/main" val="190271915"/>
      </p:ext>
    </p:extLst>
  </p:cSld>
  <p:clrMapOvr>
    <a:masterClrMapping/>
  </p:clrMapOvr>
  <p:transition spd="slow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/>
              <p:cNvSpPr>
                <a:spLocks noGrp="1"/>
              </p:cNvSpPr>
              <p:nvPr>
                <p:ph type="title"/>
              </p:nvPr>
            </p:nvSpPr>
            <p:spPr>
              <a:xfrm>
                <a:off x="822960" y="332656"/>
                <a:ext cx="7543800" cy="1551726"/>
              </a:xfrm>
            </p:spPr>
            <p:txBody>
              <a:bodyPr>
                <a:noAutofit/>
              </a:bodyPr>
              <a:lstStyle/>
              <a:p>
                <a:pPr algn="ctr"/>
                <a:r>
                  <a:rPr lang="en-US" sz="3600" b="1" dirty="0" smtClean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rPr>
                  <a:t>Methodology - </a:t>
                </a:r>
                <a:r>
                  <a:rPr lang="en-US" sz="3600" b="1" dirty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rPr>
                  <a:t>Ice and snow component </a:t>
                </a:r>
                <a:r>
                  <a:rPr lang="en-US" sz="3600" b="1" dirty="0" smtClean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rPr>
                  <a:t>of </a:t>
                </a:r>
                <a:r>
                  <a:rPr lang="en-US" sz="3600" b="1" dirty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rPr>
                  <a:t>IWC,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600" b="1" i="1">
                            <a:solidFill>
                              <a:schemeClr val="tx1"/>
                            </a:solidFill>
                            <a:latin typeface="Cambria Math" charset="0"/>
                            <a:ea typeface="+mn-ea"/>
                            <a:cs typeface="+mn-cs"/>
                          </a:rPr>
                        </m:ctrlPr>
                      </m:sSubPr>
                      <m:e>
                        <m:r>
                          <a:rPr lang="en-US" sz="3600" b="1">
                            <a:solidFill>
                              <a:schemeClr val="tx1"/>
                            </a:solidFill>
                            <a:latin typeface="Cambria Math" charset="0"/>
                            <a:ea typeface="+mn-ea"/>
                            <a:cs typeface="+mn-cs"/>
                          </a:rPr>
                          <m:t> </m:t>
                        </m:r>
                        <m:r>
                          <a:rPr lang="en-US" sz="3600" b="1">
                            <a:solidFill>
                              <a:schemeClr val="tx1"/>
                            </a:solidFill>
                            <a:latin typeface="Cambria Math" charset="0"/>
                            <a:ea typeface="+mn-ea"/>
                            <a:cs typeface="+mn-cs"/>
                          </a:rPr>
                          <m:t>𝑫</m:t>
                        </m:r>
                      </m:e>
                      <m:sub>
                        <m:r>
                          <a:rPr lang="en-US" sz="3600" b="1">
                            <a:solidFill>
                              <a:schemeClr val="tx1"/>
                            </a:solidFill>
                            <a:latin typeface="Cambria Math" charset="0"/>
                            <a:ea typeface="+mn-ea"/>
                            <a:cs typeface="+mn-cs"/>
                          </a:rPr>
                          <m:t>𝒎</m:t>
                        </m:r>
                      </m:sub>
                    </m:sSub>
                    <m:r>
                      <a:rPr lang="en-US" sz="3600" b="1">
                        <a:solidFill>
                          <a:schemeClr val="tx1"/>
                        </a:solidFill>
                        <a:latin typeface="Cambria Math" charset="0"/>
                        <a:ea typeface="+mn-ea"/>
                        <a:cs typeface="+mn-cs"/>
                      </a:rPr>
                      <m:t>, </m:t>
                    </m:r>
                    <m:sSub>
                      <m:sSubPr>
                        <m:ctrlPr>
                          <a:rPr lang="en-US" sz="3600" b="1" i="1">
                            <a:solidFill>
                              <a:schemeClr val="tx1"/>
                            </a:solidFill>
                            <a:latin typeface="Cambria Math" charset="0"/>
                            <a:ea typeface="+mn-ea"/>
                            <a:cs typeface="+mn-cs"/>
                          </a:rPr>
                        </m:ctrlPr>
                      </m:sSubPr>
                      <m:e>
                        <m:r>
                          <a:rPr lang="en-US" sz="3600" b="1">
                            <a:solidFill>
                              <a:schemeClr val="tx1"/>
                            </a:solidFill>
                            <a:latin typeface="Cambria Math" charset="0"/>
                            <a:ea typeface="+mn-ea"/>
                            <a:cs typeface="+mn-cs"/>
                          </a:rPr>
                          <m:t>𝑵</m:t>
                        </m:r>
                      </m:e>
                      <m:sub>
                        <m:r>
                          <a:rPr lang="en-US" sz="3600" b="1">
                            <a:solidFill>
                              <a:schemeClr val="tx1"/>
                            </a:solidFill>
                            <a:latin typeface="Cambria Math" charset="0"/>
                            <a:ea typeface="+mn-ea"/>
                            <a:cs typeface="+mn-cs"/>
                          </a:rPr>
                          <m:t>𝒕</m:t>
                        </m:r>
                      </m:sub>
                    </m:sSub>
                  </m:oMath>
                </a14:m>
                <a:r>
                  <a:rPr lang="en-US" sz="3600" b="1" dirty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rPr>
                  <a:t/>
                </a:r>
                <a:br>
                  <a:rPr lang="en-US" sz="3600" b="1" dirty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rPr>
                </a:br>
                <a:endParaRPr lang="en-US" sz="3600" b="1" dirty="0">
                  <a:solidFill>
                    <a:schemeClr val="tx1"/>
                  </a:solidFill>
                  <a:latin typeface="+mn-lt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822960" y="332656"/>
                <a:ext cx="7543800" cy="1551726"/>
              </a:xfrm>
              <a:blipFill rotWithShape="0">
                <a:blip r:embed="rId3"/>
                <a:stretch>
                  <a:fillRect t="-748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244C0B-8F41-454A-A72E-4A6EE97683AB}" type="slidenum">
              <a:rPr lang="el-GR" smtClean="0"/>
              <a:pPr/>
              <a:t>9</a:t>
            </a:fld>
            <a:endParaRPr lang="el-GR"/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5" name="Diagram 4"/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68125849"/>
                  </p:ext>
                </p:extLst>
              </p:nvPr>
            </p:nvGraphicFramePr>
            <p:xfrm>
              <a:off x="293816" y="2138707"/>
              <a:ext cx="8742680" cy="3852000"/>
            </p:xfrm>
            <a:graphic>
              <a:graphicData uri="http://schemas.openxmlformats.org/drawingml/2006/diagram">
                <dgm:relIds xmlns:dgm="http://schemas.openxmlformats.org/drawingml/2006/diagram" xmlns:r="http://schemas.openxmlformats.org/officeDocument/2006/relationships" r:dm="rId4" r:lo="rId5" r:qs="rId6" r:cs="rId7"/>
              </a:graphicData>
            </a:graphic>
          </p:graphicFrame>
        </mc:Choice>
        <mc:Fallback xmlns="">
          <p:graphicFrame>
            <p:nvGraphicFramePr>
              <p:cNvPr id="5" name="Diagram 4"/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68125849"/>
                  </p:ext>
                </p:extLst>
              </p:nvPr>
            </p:nvGraphicFramePr>
            <p:xfrm>
              <a:off x="293816" y="2138707"/>
              <a:ext cx="8742680" cy="3852000"/>
            </p:xfrm>
            <a:graphic>
              <a:graphicData uri="http://schemas.openxmlformats.org/drawingml/2006/diagram">
                <dgm:relIds xmlns:dgm="http://schemas.openxmlformats.org/drawingml/2006/diagram" xmlns:r="http://schemas.openxmlformats.org/officeDocument/2006/relationships" r:dm="rId9" r:lo="rId10" r:qs="rId11" r:cs="rId12"/>
              </a:graphicData>
            </a:graphic>
          </p:graphicFrame>
        </mc:Fallback>
      </mc:AlternateContent>
      <p:pic>
        <p:nvPicPr>
          <p:cNvPr id="3" name="Picture 2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3203848" y="3573016"/>
            <a:ext cx="2808312" cy="1843973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6651209" y="4777043"/>
                <a:ext cx="2232717" cy="121142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lvl="0"/>
                <a:r>
                  <a:rPr lang="en-US" sz="1200" b="1" dirty="0" smtClean="0">
                    <a:solidFill>
                      <a:schemeClr val="bg1"/>
                    </a:solidFill>
                  </a:rPr>
                  <a:t>Where:</a:t>
                </a:r>
              </a:p>
              <a:p>
                <a:pPr lvl="0"/>
                <a:r>
                  <a:rPr lang="en-US" sz="1200" b="1" dirty="0" smtClean="0">
                    <a:solidFill>
                      <a:schemeClr val="bg1"/>
                    </a:solidFill>
                  </a:rPr>
                  <a:t>Snow</a:t>
                </a:r>
                <a:r>
                  <a:rPr lang="en-US" sz="1200" b="1" dirty="0">
                    <a:solidFill>
                      <a:schemeClr val="bg1"/>
                    </a:solidFill>
                  </a:rPr>
                  <a:t>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sz="1200" b="1" i="1">
                            <a:solidFill>
                              <a:schemeClr val="bg1"/>
                            </a:solidFill>
                            <a:latin typeface="Cambria Math" charset="0"/>
                          </a:rPr>
                        </m:ctrlPr>
                      </m:sSubPr>
                      <m:e>
                        <m:r>
                          <a:rPr lang="el-GR" sz="1200" b="1" i="1">
                            <a:solidFill>
                              <a:schemeClr val="bg1"/>
                            </a:solidFill>
                            <a:latin typeface="Cambria Math" charset="0"/>
                          </a:rPr>
                          <m:t>𝝆</m:t>
                        </m:r>
                      </m:e>
                      <m:sub>
                        <m:r>
                          <a:rPr lang="en-US" sz="1200" b="1" i="1">
                            <a:solidFill>
                              <a:schemeClr val="bg1"/>
                            </a:solidFill>
                            <a:latin typeface="Cambria Math" charset="0"/>
                          </a:rPr>
                          <m:t>𝒔</m:t>
                        </m:r>
                      </m:sub>
                    </m:sSub>
                    <m:r>
                      <a:rPr lang="en-US" sz="1200" b="1" i="1">
                        <a:solidFill>
                          <a:schemeClr val="bg1"/>
                        </a:solidFill>
                        <a:latin typeface="Cambria Math" charset="0"/>
                      </a:rPr>
                      <m:t>=</m:t>
                    </m:r>
                    <m:r>
                      <a:rPr lang="en-US" sz="1200" b="1" i="1" smtClean="0">
                        <a:solidFill>
                          <a:schemeClr val="bg1"/>
                        </a:solidFill>
                        <a:latin typeface="Cambria Math" charset="0"/>
                      </a:rPr>
                      <m:t>𝟎</m:t>
                    </m:r>
                    <m:r>
                      <a:rPr lang="en-US" sz="1200" b="1" i="1" smtClean="0">
                        <a:solidFill>
                          <a:schemeClr val="bg1"/>
                        </a:solidFill>
                        <a:latin typeface="Cambria Math" charset="0"/>
                      </a:rPr>
                      <m:t>.</m:t>
                    </m:r>
                    <m:r>
                      <a:rPr lang="en-US" sz="1200" b="1" i="1" smtClean="0">
                        <a:solidFill>
                          <a:schemeClr val="bg1"/>
                        </a:solidFill>
                        <a:latin typeface="Cambria Math" charset="0"/>
                      </a:rPr>
                      <m:t>𝟐</m:t>
                    </m:r>
                    <m:sSup>
                      <m:sSupPr>
                        <m:ctrlPr>
                          <a:rPr lang="en-GB" sz="1200" b="1" i="1">
                            <a:solidFill>
                              <a:schemeClr val="bg1"/>
                            </a:solidFill>
                            <a:latin typeface="Cambria Math" charset="0"/>
                          </a:rPr>
                        </m:ctrlPr>
                      </m:sSupPr>
                      <m:e>
                        <m:r>
                          <a:rPr lang="en-US" sz="1200" b="1" i="1">
                            <a:solidFill>
                              <a:schemeClr val="bg1"/>
                            </a:solidFill>
                            <a:latin typeface="Cambria Math" charset="0"/>
                          </a:rPr>
                          <m:t>𝑫</m:t>
                        </m:r>
                      </m:e>
                      <m:sup>
                        <m:r>
                          <a:rPr lang="el-GR" sz="1200" b="1" i="1">
                            <a:solidFill>
                              <a:schemeClr val="bg1"/>
                            </a:solidFill>
                            <a:latin typeface="Cambria Math" charset="0"/>
                          </a:rPr>
                          <m:t>−</m:t>
                        </m:r>
                        <m:r>
                          <a:rPr lang="en-US" sz="1200" b="1" i="1" smtClean="0">
                            <a:solidFill>
                              <a:schemeClr val="bg1"/>
                            </a:solidFill>
                            <a:latin typeface="Cambria Math" charset="0"/>
                          </a:rPr>
                          <m:t>𝟏</m:t>
                        </m:r>
                      </m:sup>
                    </m:sSup>
                  </m:oMath>
                </a14:m>
                <a:endParaRPr lang="en-US" sz="1200" b="1" dirty="0" smtClean="0">
                  <a:solidFill>
                    <a:schemeClr val="bg1"/>
                  </a:solidFill>
                </a:endParaRPr>
              </a:p>
              <a:p>
                <a:pPr lvl="0"/>
                <a:r>
                  <a:rPr lang="en-US" sz="1200" b="1" dirty="0" smtClean="0">
                    <a:solidFill>
                      <a:schemeClr val="bg1"/>
                    </a:solidFill>
                  </a:rPr>
                  <a:t>Ice</a:t>
                </a:r>
                <a:r>
                  <a:rPr lang="en-US" sz="1200" b="1" dirty="0">
                    <a:solidFill>
                      <a:schemeClr val="bg1"/>
                    </a:solidFill>
                  </a:rPr>
                  <a:t>: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sz="1200" b="1" i="1">
                            <a:solidFill>
                              <a:schemeClr val="bg1"/>
                            </a:solidFill>
                            <a:latin typeface="Cambria Math" charset="0"/>
                          </a:rPr>
                        </m:ctrlPr>
                      </m:sSubPr>
                      <m:e>
                        <m:r>
                          <a:rPr lang="en-US" sz="1200" b="1" i="1">
                            <a:solidFill>
                              <a:schemeClr val="bg1"/>
                            </a:solidFill>
                            <a:latin typeface="Cambria Math" charset="0"/>
                          </a:rPr>
                          <m:t> </m:t>
                        </m:r>
                        <m:r>
                          <a:rPr lang="el-GR" sz="1200" b="1" i="1">
                            <a:solidFill>
                              <a:schemeClr val="bg1"/>
                            </a:solidFill>
                            <a:latin typeface="Cambria Math" charset="0"/>
                          </a:rPr>
                          <m:t>𝝆</m:t>
                        </m:r>
                      </m:e>
                      <m:sub>
                        <m:r>
                          <a:rPr lang="en-US" sz="1200" b="1" i="1">
                            <a:solidFill>
                              <a:schemeClr val="bg1"/>
                            </a:solidFill>
                            <a:latin typeface="Cambria Math" charset="0"/>
                          </a:rPr>
                          <m:t>𝒊</m:t>
                        </m:r>
                      </m:sub>
                    </m:sSub>
                    <m:r>
                      <a:rPr lang="en-US" sz="1200" b="1">
                        <a:solidFill>
                          <a:schemeClr val="bg1"/>
                        </a:solidFill>
                        <a:latin typeface="Cambria Math" charset="0"/>
                      </a:rPr>
                      <m:t>=</m:t>
                    </m:r>
                    <m:r>
                      <a:rPr lang="en-US" sz="1200" b="1" i="1">
                        <a:solidFill>
                          <a:schemeClr val="bg1"/>
                        </a:solidFill>
                        <a:latin typeface="Cambria Math" charset="0"/>
                      </a:rPr>
                      <m:t>𝟎</m:t>
                    </m:r>
                    <m:r>
                      <a:rPr lang="en-US" sz="1200" b="1">
                        <a:solidFill>
                          <a:schemeClr val="bg1"/>
                        </a:solidFill>
                        <a:latin typeface="Cambria Math" charset="0"/>
                      </a:rPr>
                      <m:t>.</m:t>
                    </m:r>
                    <m:r>
                      <a:rPr lang="en-US" sz="1200" b="1" i="1">
                        <a:solidFill>
                          <a:schemeClr val="bg1"/>
                        </a:solidFill>
                        <a:latin typeface="Cambria Math" charset="0"/>
                      </a:rPr>
                      <m:t>𝟐𝟒𝟕</m:t>
                    </m:r>
                    <m:sSup>
                      <m:sSupPr>
                        <m:ctrlPr>
                          <a:rPr lang="en-GB" sz="1200" b="1" i="1">
                            <a:solidFill>
                              <a:schemeClr val="bg1"/>
                            </a:solidFill>
                            <a:latin typeface="Cambria Math" charset="0"/>
                          </a:rPr>
                        </m:ctrlPr>
                      </m:sSupPr>
                      <m:e>
                        <m:r>
                          <a:rPr lang="en-US" sz="1200" b="1" i="1">
                            <a:solidFill>
                              <a:schemeClr val="bg1"/>
                            </a:solidFill>
                            <a:latin typeface="Cambria Math" charset="0"/>
                          </a:rPr>
                          <m:t>𝑫</m:t>
                        </m:r>
                      </m:e>
                      <m:sup>
                        <m:r>
                          <a:rPr lang="el-GR" sz="1200" b="1" i="1">
                            <a:solidFill>
                              <a:schemeClr val="bg1"/>
                            </a:solidFill>
                            <a:latin typeface="Cambria Math" charset="0"/>
                          </a:rPr>
                          <m:t>−</m:t>
                        </m:r>
                        <m:r>
                          <a:rPr lang="en-US" sz="1200" b="1" i="1">
                            <a:solidFill>
                              <a:schemeClr val="bg1"/>
                            </a:solidFill>
                            <a:latin typeface="Cambria Math" charset="0"/>
                          </a:rPr>
                          <m:t>𝟎</m:t>
                        </m:r>
                        <m:r>
                          <a:rPr lang="en-US" sz="1200" b="1" i="1">
                            <a:solidFill>
                              <a:schemeClr val="bg1"/>
                            </a:solidFill>
                            <a:latin typeface="Cambria Math" charset="0"/>
                          </a:rPr>
                          <m:t>.</m:t>
                        </m:r>
                        <m:r>
                          <a:rPr lang="en-US" sz="1200" b="1" i="1">
                            <a:solidFill>
                              <a:schemeClr val="bg1"/>
                            </a:solidFill>
                            <a:latin typeface="Cambria Math" charset="0"/>
                          </a:rPr>
                          <m:t>𝟑𝟕𝟕</m:t>
                        </m:r>
                      </m:sup>
                    </m:sSup>
                    <m:r>
                      <a:rPr lang="en-US" sz="1200" b="1" i="1">
                        <a:latin typeface="Cambria Math" charset="0"/>
                      </a:rPr>
                      <m:t> </m:t>
                    </m:r>
                  </m:oMath>
                </a14:m>
                <a:endParaRPr lang="en-GB" sz="1200" b="1" dirty="0"/>
              </a:p>
              <a:p>
                <a:pPr lvl="0"/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51209" y="4777043"/>
                <a:ext cx="2232717" cy="1211422"/>
              </a:xfrm>
              <a:prstGeom prst="rect">
                <a:avLst/>
              </a:prstGeom>
              <a:blipFill rotWithShape="0">
                <a:blip r:embed="rId14"/>
                <a:stretch>
                  <a:fillRect t="-50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Rectangle 14"/>
          <p:cNvSpPr/>
          <p:nvPr/>
        </p:nvSpPr>
        <p:spPr>
          <a:xfrm>
            <a:off x="3635896" y="3717032"/>
            <a:ext cx="144016" cy="1440160"/>
          </a:xfrm>
          <a:prstGeom prst="rect">
            <a:avLst/>
          </a:prstGeom>
          <a:solidFill>
            <a:schemeClr val="accent1">
              <a:alpha val="49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en-US" sz="1600" dirty="0" smtClean="0"/>
              <a:t>Ice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1514090289"/>
      </p:ext>
    </p:extLst>
  </p:cSld>
  <p:clrMapOvr>
    <a:masterClrMapping/>
  </p:clrMapOvr>
  <p:transition spd="slow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</p:bldLst>
  </p:timing>
</p:sld>
</file>

<file path=ppt/theme/theme1.xml><?xml version="1.0" encoding="utf-8"?>
<a:theme xmlns:a="http://schemas.openxmlformats.org/drawingml/2006/main" name="Retrospect">
  <a:themeElements>
    <a:clrScheme name="Retrospect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Retrospect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89162</TotalTime>
  <Words>607</Words>
  <Application>Microsoft Macintosh PowerPoint</Application>
  <PresentationFormat>On-screen Show (4:3)</PresentationFormat>
  <Paragraphs>173</Paragraphs>
  <Slides>18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5" baseType="lpstr">
      <vt:lpstr>Calibri</vt:lpstr>
      <vt:lpstr>Calibri Light</vt:lpstr>
      <vt:lpstr>Cambria Math</vt:lpstr>
      <vt:lpstr>Mangal</vt:lpstr>
      <vt:lpstr>Wingdings</vt:lpstr>
      <vt:lpstr>Arial</vt:lpstr>
      <vt:lpstr>Retrospect</vt:lpstr>
      <vt:lpstr>    Climate model PArameterizations informed by RAdar (PARA)</vt:lpstr>
      <vt:lpstr>PowerPoint Presentation</vt:lpstr>
      <vt:lpstr>PowerPoint Presentation</vt:lpstr>
      <vt:lpstr>PowerPoint Presentation</vt:lpstr>
      <vt:lpstr>Data and Methodology</vt:lpstr>
      <vt:lpstr>PowerPoint Presentation</vt:lpstr>
      <vt:lpstr>Methodology - Ice microphysical retrievals</vt:lpstr>
      <vt:lpstr>PowerPoint Presentation</vt:lpstr>
      <vt:lpstr>Methodology - Ice and snow component of IWC, 〖 D〗_m, N_t </vt:lpstr>
      <vt:lpstr>  Issues on WorkPackage 𝐈</vt:lpstr>
      <vt:lpstr>PowerPoint Presentation</vt:lpstr>
      <vt:lpstr>Results(so far)</vt:lpstr>
      <vt:lpstr>Rain Event 7/10/2014  (BoXPol radar)</vt:lpstr>
      <vt:lpstr>Rain Event 25/07/2017  (BoXPol-Essen radar)</vt:lpstr>
      <vt:lpstr>Rain Event 25/07/2017  (BoXPol-Essen radar)</vt:lpstr>
      <vt:lpstr>PowerPoint Presentation</vt:lpstr>
      <vt:lpstr>Summary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Μία περίπτωση εκρηκτικής κυκλογένεσης στο Ιόνιο Πέλαγος στις 6 Φεβρουαρίου 2012</dc:title>
  <dc:creator>User</dc:creator>
  <cp:lastModifiedBy>Microsoft Office User</cp:lastModifiedBy>
  <cp:revision>1103</cp:revision>
  <dcterms:created xsi:type="dcterms:W3CDTF">2017-08-28T14:38:45Z</dcterms:created>
  <dcterms:modified xsi:type="dcterms:W3CDTF">2019-10-24T05:43:16Z</dcterms:modified>
</cp:coreProperties>
</file>